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0" r:id="rId2"/>
    <p:sldMasterId id="2147483670" r:id="rId3"/>
  </p:sldMasterIdLst>
  <p:notesMasterIdLst>
    <p:notesMasterId r:id="rId18"/>
  </p:notesMasterIdLst>
  <p:sldIdLst>
    <p:sldId id="264" r:id="rId4"/>
    <p:sldId id="305" r:id="rId5"/>
    <p:sldId id="289" r:id="rId6"/>
    <p:sldId id="307" r:id="rId7"/>
    <p:sldId id="306" r:id="rId8"/>
    <p:sldId id="309" r:id="rId9"/>
    <p:sldId id="298" r:id="rId10"/>
    <p:sldId id="308" r:id="rId11"/>
    <p:sldId id="291" r:id="rId12"/>
    <p:sldId id="292" r:id="rId13"/>
    <p:sldId id="310" r:id="rId14"/>
    <p:sldId id="293" r:id="rId15"/>
    <p:sldId id="304" r:id="rId16"/>
    <p:sldId id="31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Интро" id="{8347305D-00C5-8C43-BF5E-35977B11411D}">
          <p14:sldIdLst>
            <p14:sldId id="264"/>
          </p14:sldIdLst>
        </p14:section>
        <p14:section name="Описание проекта" id="{C27DA89F-1A1C-5643-BBD8-542578C51E7A}">
          <p14:sldIdLst>
            <p14:sldId id="305"/>
            <p14:sldId id="289"/>
            <p14:sldId id="307"/>
            <p14:sldId id="306"/>
            <p14:sldId id="309"/>
            <p14:sldId id="298"/>
            <p14:sldId id="308"/>
            <p14:sldId id="291"/>
          </p14:sldIdLst>
        </p14:section>
        <p14:section name="Дорожная карта" id="{69FCCBED-7B2C-574B-8A11-EBE41A75E502}">
          <p14:sldIdLst>
            <p14:sldId id="292"/>
            <p14:sldId id="310"/>
            <p14:sldId id="293"/>
            <p14:sldId id="304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Сычев" initials="АС" lastIdx="1" clrIdx="0">
    <p:extLst>
      <p:ext uri="{19B8F6BF-5375-455C-9EA6-DF929625EA0E}">
        <p15:presenceInfo xmlns:p15="http://schemas.microsoft.com/office/powerpoint/2012/main" userId="59448b9825b980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/>
    <p:restoredTop sz="79283" autoAdjust="0"/>
  </p:normalViewPr>
  <p:slideViewPr>
    <p:cSldViewPr snapToGrid="0" snapToObjects="1">
      <p:cViewPr>
        <p:scale>
          <a:sx n="94" d="100"/>
          <a:sy n="94" d="100"/>
        </p:scale>
        <p:origin x="1536" y="-4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48108326977461"/>
          <c:y val="5.7647019897083554E-2"/>
          <c:w val="0.86432472708163743"/>
          <c:h val="0.83407226033932347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64-C541-B900-38B613A6FD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E564-C541-B900-38B613A6FD1F}"/>
              </c:ext>
            </c:extLst>
          </c:dPt>
          <c:dLbls>
            <c:dLbl>
              <c:idx val="0"/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64-C541-B900-38B613A6FD1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 dirty="0"/>
                      <a:t> </a:t>
                    </a:r>
                    <a:fld id="{65637F5F-AEFD-7648-A517-2561AD59F3EA}" type="PERCENTAGE">
                      <a:rPr lang="en-US" baseline="0"/>
                      <a:pPr/>
                      <a:t>[ПРОЦЕНТ]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,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564-C541-B900-38B613A6FD1F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нет</c:v>
                </c:pt>
                <c:pt idx="1">
                  <c:v>да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1.1499999999999999</c:v>
                </c:pt>
                <c:pt idx="1">
                  <c:v>98.75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4-C541-B900-38B613A6FD1F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Какие мероприятия Вам были бы интересны?</a:t>
            </a:r>
          </a:p>
        </c:rich>
      </c:tx>
      <c:layout>
        <c:manualLayout>
          <c:xMode val="edge"/>
          <c:yMode val="edge"/>
          <c:x val="0.11020603823881091"/>
          <c:y val="0.1088217148764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2213363954505697"/>
          <c:y val="0.13750000000000001"/>
          <c:w val="0.48460648148148183"/>
          <c:h val="0.8307539682539683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Какие мероприятия Вам были бы интересны?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99-244B-8F2B-D03E99F594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99-244B-8F2B-D03E99F594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299-244B-8F2B-D03E99F594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299-244B-8F2B-D03E99F5945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299-244B-8F2B-D03E99F5945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299-244B-8F2B-D03E99F5945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299-244B-8F2B-D03E99F5945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299-244B-8F2B-D03E99F5945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Тематические дикуссии</c:v>
                </c:pt>
                <c:pt idx="1">
                  <c:v>Познавательные квесты</c:v>
                </c:pt>
                <c:pt idx="2">
                  <c:v>Киноклуб</c:v>
                </c:pt>
                <c:pt idx="3">
                  <c:v>Лекции</c:v>
                </c:pt>
                <c:pt idx="4">
                  <c:v>Встречи по интересам</c:v>
                </c:pt>
                <c:pt idx="5">
                  <c:v>Мастер классы</c:v>
                </c:pt>
                <c:pt idx="6">
                  <c:v>Конкурсы и акции</c:v>
                </c:pt>
                <c:pt idx="7">
                  <c:v>Всиречи с инт. Людьми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7</c:v>
                </c:pt>
                <c:pt idx="1">
                  <c:v>21</c:v>
                </c:pt>
                <c:pt idx="2">
                  <c:v>7</c:v>
                </c:pt>
                <c:pt idx="3">
                  <c:v>5</c:v>
                </c:pt>
                <c:pt idx="4">
                  <c:v>20</c:v>
                </c:pt>
                <c:pt idx="5">
                  <c:v>22</c:v>
                </c:pt>
                <c:pt idx="6">
                  <c:v>9</c:v>
                </c:pt>
                <c:pt idx="7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299-244B-8F2B-D03E99F5945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48B38-5F6B-C340-AA52-05E3249C8AB6}" type="datetimeFigureOut">
              <a:rPr lang="ru-RU" smtClean="0"/>
              <a:t>19.05.2022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066AB-6D71-2642-B2D4-93EB7311A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02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210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62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2057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96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68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65000"/>
                  </a:schemeClr>
                </a:solidFill>
              </a:rPr>
              <a:t>Важно!!  Будьте краткими и конкретными во всем и вас услышат.</a:t>
            </a:r>
            <a:endParaRPr lang="ru-RU" sz="1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/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Помните информация которую вы помещает на слайд это выводы вашего анализа, а не сам анализ.</a:t>
            </a:r>
          </a:p>
          <a:p>
            <a:pPr marL="342900" indent="-342900"/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Не пишите длинных текстов  - их никто никогда не читает в презентациях. Для ясного донесения информации вы можете  используйте </a:t>
            </a:r>
            <a:r>
              <a:rPr lang="ru-RU" sz="1200" dirty="0" err="1">
                <a:solidFill>
                  <a:schemeClr val="bg1">
                    <a:lumMod val="65000"/>
                  </a:schemeClr>
                </a:solidFill>
              </a:rPr>
              <a:t>инфографику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, иллюстрации, тезисные формулировки.</a:t>
            </a:r>
          </a:p>
          <a:p>
            <a:pPr marL="342900" indent="-342900"/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Информация на слайде должна быть максимально лаконична и понятна зрителю</a:t>
            </a:r>
          </a:p>
          <a:p>
            <a:pPr marL="342900" indent="-342900"/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У вас есть всего 5-7 минут на рассказ – и презентация должна отражать самое важное и главное что вы хотите донести до человека принимающего решение.</a:t>
            </a:r>
          </a:p>
          <a:p>
            <a:pPr marL="342900" indent="-342900"/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Человек который вас слушает  хочет только конкретики, фактов, емких формулировок, уверенных выводов, ярких образов.</a:t>
            </a:r>
          </a:p>
          <a:p>
            <a:pPr marL="342900" indent="-342900"/>
            <a:r>
              <a:rPr lang="ru-RU" sz="1200" dirty="0">
                <a:solidFill>
                  <a:schemeClr val="bg1">
                    <a:lumMod val="65000"/>
                  </a:schemeClr>
                </a:solidFill>
              </a:rPr>
              <a:t>Нет ничего более отталкивающего для человека в рассказчике чем сложный долгий рассказ не имеющий под собой конкретики.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58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82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124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12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1887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490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049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066AB-6D71-2642-B2D4-93EB7311AC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28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3B56CC-6077-534C-A23C-284A0B9F5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EF641E-4AD6-BC4F-9D08-946F3766E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8FBAF-D08C-404A-BA80-7C7020C83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7DEFC-ECED-8244-96CC-406B32CF93CE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BFCBD1-D56D-1D41-A469-5B97BA01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71C56F-9626-3147-BC8D-A8181D7C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60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58A4E-203C-EE4D-9F8B-EAA30C19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59E731A-3E46-0345-B47F-6E6534529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ADA7F6-D3F3-2746-A6F9-4DBEE1BA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1AA9-E46A-6E4D-864F-667CA2C17E7C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66AA24-2ED2-CE4C-BEA7-78E136AF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4E98131-6378-AB42-9114-170D12DB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93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E7F5552-B8B4-5948-8E91-B3F4CFB941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A8BFDF-0FA4-304D-8708-D7A99FB0A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BC80CD-F90A-6D4E-8C5B-A2EAAE74C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2B4A-F6F5-2148-8CF1-23BFEE15F956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C81596-BA4F-6C4C-B19D-BFD05C58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A33F80-73E5-1A46-B8C0-4361898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341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 в 1 строку без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F9FD453-4FDB-0745-9667-CD20360EA0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3067927"/>
            <a:ext cx="10593063" cy="69341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000" b="1" i="0">
                <a:solidFill>
                  <a:schemeClr val="bg2"/>
                </a:solidFill>
                <a:latin typeface="Gotham Pro Bold" panose="02000503040000020004" pitchFamily="2" charset="0"/>
                <a:cs typeface="Gotham Pro Bold" panose="02000503040000020004" pitchFamily="2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B0074FBF-E090-5148-9A8C-0575CC678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68775"/>
            <a:ext cx="5921493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lang="ru-RU" sz="2000" b="0" i="0" dirty="0">
                <a:solidFill>
                  <a:schemeClr val="bg2">
                    <a:alpha val="70000"/>
                  </a:schemeClr>
                </a:solidFill>
                <a:latin typeface="Gotham Pro Light" panose="02000503030000020004" pitchFamily="50" charset="0"/>
                <a:cs typeface="Gotham Pro Light" panose="02000503030000020004" pitchFamily="50" charset="0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Мы объединили консалтинг и дизайн, </a:t>
            </a:r>
            <a:br>
              <a:rPr lang="ru-RU" dirty="0"/>
            </a:br>
            <a:r>
              <a:rPr lang="ru-RU" dirty="0"/>
              <a:t>чтобы помочь корпорациям лучше доносить </a:t>
            </a:r>
            <a:br>
              <a:rPr lang="ru-RU" dirty="0"/>
            </a:br>
            <a:r>
              <a:rPr lang="ru-RU" dirty="0"/>
              <a:t>свои идеи до целевой аудитории</a:t>
            </a:r>
          </a:p>
        </p:txBody>
      </p:sp>
    </p:spTree>
    <p:extLst>
      <p:ext uri="{BB962C8B-B14F-4D97-AF65-F5344CB8AC3E}">
        <p14:creationId xmlns:p14="http://schemas.microsoft.com/office/powerpoint/2010/main" val="213246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06AED-C55C-42A1-9D93-DABC7ACD9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99747"/>
            <a:ext cx="8701122" cy="82328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2 строки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20733C-B3C0-8B44-9B84-DF5A4FF50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8D72C-1644-2F4E-BF74-42DE3A6FC6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77DC467-3F96-4064-BB07-A160806C2A34}"/>
              </a:ext>
            </a:extLst>
          </p:cNvPr>
          <p:cNvGrpSpPr/>
          <p:nvPr userDrawn="1"/>
        </p:nvGrpSpPr>
        <p:grpSpPr>
          <a:xfrm>
            <a:off x="550863" y="1142128"/>
            <a:ext cx="11090275" cy="246834"/>
            <a:chOff x="550863" y="4184069"/>
            <a:chExt cx="11641137" cy="0"/>
          </a:xfrm>
        </p:grpSpPr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6A2067E2-30DE-406E-B62F-B8471129AAD3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4184069"/>
              <a:ext cx="11641137" cy="0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5E4299C1-04EE-439C-A2F7-F8D77C88A086}"/>
                </a:ext>
              </a:extLst>
            </p:cNvPr>
            <p:cNvCxnSpPr/>
            <p:nvPr/>
          </p:nvCxnSpPr>
          <p:spPr>
            <a:xfrm>
              <a:off x="550863" y="4184069"/>
              <a:ext cx="765319" cy="0"/>
            </a:xfrm>
            <a:prstGeom prst="line">
              <a:avLst/>
            </a:prstGeom>
            <a:ln w="34925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5BD2A3-461C-9949-B346-D4D5080F8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4510" y="322884"/>
            <a:ext cx="1126628" cy="46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31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280097-BCFF-C44B-929C-47EC417149EC}"/>
              </a:ext>
            </a:extLst>
          </p:cNvPr>
          <p:cNvSpPr/>
          <p:nvPr userDrawn="1"/>
        </p:nvSpPr>
        <p:spPr>
          <a:xfrm>
            <a:off x="0" y="0"/>
            <a:ext cx="69709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06AED-C55C-42A1-9D93-DABC7ACD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9747"/>
            <a:ext cx="4916487" cy="82328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20733C-B3C0-8B44-9B84-DF5A4FF50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661EB4E-99C7-9548-8721-43D1739A0C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67501" y="0"/>
            <a:ext cx="55245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8D72C-1644-2F4E-BF74-42DE3A6FC6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20BECF3-AC69-5245-8CB7-02B1EB6A23E4}"/>
              </a:ext>
            </a:extLst>
          </p:cNvPr>
          <p:cNvGrpSpPr/>
          <p:nvPr userDrawn="1"/>
        </p:nvGrpSpPr>
        <p:grpSpPr>
          <a:xfrm>
            <a:off x="550863" y="1142128"/>
            <a:ext cx="11090275" cy="246834"/>
            <a:chOff x="550863" y="4184069"/>
            <a:chExt cx="11641137" cy="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9DF87415-B201-3548-9624-491C887724D8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4184069"/>
              <a:ext cx="11641137" cy="0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195162BC-F8F0-C344-851F-D486B238D0EF}"/>
                </a:ext>
              </a:extLst>
            </p:cNvPr>
            <p:cNvCxnSpPr/>
            <p:nvPr/>
          </p:nvCxnSpPr>
          <p:spPr>
            <a:xfrm>
              <a:off x="550863" y="4184069"/>
              <a:ext cx="765319" cy="0"/>
            </a:xfrm>
            <a:prstGeom prst="line">
              <a:avLst/>
            </a:prstGeom>
            <a:ln w="34925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899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280097-BCFF-C44B-929C-47EC417149EC}"/>
              </a:ext>
            </a:extLst>
          </p:cNvPr>
          <p:cNvSpPr/>
          <p:nvPr userDrawn="1"/>
        </p:nvSpPr>
        <p:spPr>
          <a:xfrm>
            <a:off x="0" y="0"/>
            <a:ext cx="69709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06AED-C55C-42A1-9D93-DABC7ACD9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99747"/>
            <a:ext cx="5955954" cy="82328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600" b="0" i="0">
                <a:solidFill>
                  <a:schemeClr val="bg2"/>
                </a:solidFill>
                <a:latin typeface="Gotham Pro Medium" panose="02000503040000020004" pitchFamily="2" charset="0"/>
                <a:cs typeface="Gotham Pro Medium" panose="02000503040000020004" pitchFamily="2" charset="0"/>
              </a:defRPr>
            </a:lvl1pPr>
          </a:lstStyle>
          <a:p>
            <a:r>
              <a:rPr lang="ru-RU" dirty="0"/>
              <a:t>Заголовок в 1 строку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20733C-B3C0-8B44-9B84-DF5A4FF50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661EB4E-99C7-9548-8721-43D1739A0C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67501" y="0"/>
            <a:ext cx="55224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8D72C-1644-2F4E-BF74-42DE3A6FC6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9EC73F6-A25A-0D4B-820C-983CA2E66142}"/>
              </a:ext>
            </a:extLst>
          </p:cNvPr>
          <p:cNvGrpSpPr/>
          <p:nvPr userDrawn="1"/>
        </p:nvGrpSpPr>
        <p:grpSpPr>
          <a:xfrm>
            <a:off x="550863" y="1142128"/>
            <a:ext cx="11090275" cy="246834"/>
            <a:chOff x="550863" y="4184069"/>
            <a:chExt cx="11641137" cy="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88025D6D-BBF0-2C4D-B84B-52EBDB7FE797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4184069"/>
              <a:ext cx="11641137" cy="0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2D02CAF-8D2B-054C-8D78-9C44A50D7C2C}"/>
                </a:ext>
              </a:extLst>
            </p:cNvPr>
            <p:cNvCxnSpPr/>
            <p:nvPr/>
          </p:nvCxnSpPr>
          <p:spPr>
            <a:xfrm>
              <a:off x="550863" y="4184069"/>
              <a:ext cx="765319" cy="0"/>
            </a:xfrm>
            <a:prstGeom prst="line">
              <a:avLst/>
            </a:prstGeom>
            <a:ln w="34925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543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280097-BCFF-C44B-929C-47EC417149EC}"/>
              </a:ext>
            </a:extLst>
          </p:cNvPr>
          <p:cNvSpPr/>
          <p:nvPr userDrawn="1"/>
        </p:nvSpPr>
        <p:spPr>
          <a:xfrm>
            <a:off x="0" y="0"/>
            <a:ext cx="69709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06AED-C55C-42A1-9D93-DABC7ACD9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99747"/>
            <a:ext cx="5955954" cy="1106539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600" b="0" i="0">
                <a:solidFill>
                  <a:schemeClr val="bg2"/>
                </a:solidFill>
                <a:latin typeface="Gotham Pro Medium" panose="02000503040000020004" pitchFamily="2" charset="0"/>
                <a:cs typeface="Gotham Pro Medium" panose="02000503040000020004" pitchFamily="2" charset="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в 2 строки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20733C-B3C0-8B44-9B84-DF5A4FF50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661EB4E-99C7-9548-8721-43D1739A0C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67501" y="0"/>
            <a:ext cx="552240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8D72C-1644-2F4E-BF74-42DE3A6FC6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92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280097-BCFF-C44B-929C-47EC417149EC}"/>
              </a:ext>
            </a:extLst>
          </p:cNvPr>
          <p:cNvSpPr/>
          <p:nvPr userDrawn="1"/>
        </p:nvSpPr>
        <p:spPr>
          <a:xfrm>
            <a:off x="0" y="0"/>
            <a:ext cx="69709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06AED-C55C-42A1-9D93-DABC7ACD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9747"/>
            <a:ext cx="5955954" cy="82328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20733C-B3C0-8B44-9B84-DF5A4FF50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F661EB4E-99C7-9548-8721-43D1739A0C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67501" y="0"/>
            <a:ext cx="5522400" cy="34308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98D72C-1644-2F4E-BF74-42DE3A6FC6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Рисунок 4">
            <a:extLst>
              <a:ext uri="{FF2B5EF4-FFF2-40B4-BE49-F238E27FC236}">
                <a16:creationId xmlns:a16="http://schemas.microsoft.com/office/drawing/2014/main" id="{2D22F5AC-C37A-1B41-82A1-291309484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7501" y="3445565"/>
            <a:ext cx="5522400" cy="34308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959DC3B-4AA7-3D4B-A479-AD45CCA64668}"/>
              </a:ext>
            </a:extLst>
          </p:cNvPr>
          <p:cNvGrpSpPr/>
          <p:nvPr userDrawn="1"/>
        </p:nvGrpSpPr>
        <p:grpSpPr>
          <a:xfrm>
            <a:off x="550863" y="1142128"/>
            <a:ext cx="11090275" cy="246834"/>
            <a:chOff x="550863" y="4184069"/>
            <a:chExt cx="11641137" cy="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AAD2FD83-31DA-E547-A704-76A30674BE38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4184069"/>
              <a:ext cx="11641137" cy="0"/>
            </a:xfrm>
            <a:prstGeom prst="line">
              <a:avLst/>
            </a:prstGeom>
            <a:ln w="31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>
              <a:extLst>
                <a:ext uri="{FF2B5EF4-FFF2-40B4-BE49-F238E27FC236}">
                  <a16:creationId xmlns:a16="http://schemas.microsoft.com/office/drawing/2014/main" id="{8E59C432-234D-0E4B-B9A5-A6B83A766A6C}"/>
                </a:ext>
              </a:extLst>
            </p:cNvPr>
            <p:cNvCxnSpPr/>
            <p:nvPr/>
          </p:nvCxnSpPr>
          <p:spPr>
            <a:xfrm>
              <a:off x="550863" y="4184069"/>
              <a:ext cx="765319" cy="0"/>
            </a:xfrm>
            <a:prstGeom prst="line">
              <a:avLst/>
            </a:prstGeom>
            <a:ln w="34925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8983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007F0A67-944A-4D48-9443-0D6C0B27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0638" y="6415647"/>
            <a:ext cx="206788" cy="184666"/>
          </a:xfrm>
        </p:spPr>
        <p:txBody>
          <a:bodyPr lIns="0" tIns="0" rIns="0" bIns="0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973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нта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C109810F-01F1-9C47-A159-2C073B1C2F5E}"/>
              </a:ext>
            </a:extLst>
          </p:cNvPr>
          <p:cNvGrpSpPr/>
          <p:nvPr userDrawn="1"/>
        </p:nvGrpSpPr>
        <p:grpSpPr>
          <a:xfrm>
            <a:off x="5982103" y="-3300673"/>
            <a:ext cx="7332675" cy="8220416"/>
            <a:chOff x="7259022" y="-3134877"/>
            <a:chExt cx="7332675" cy="8220416"/>
          </a:xfrm>
        </p:grpSpPr>
        <p:sp>
          <p:nvSpPr>
            <p:cNvPr id="138" name="Полилиния: фигура 13">
              <a:extLst>
                <a:ext uri="{FF2B5EF4-FFF2-40B4-BE49-F238E27FC236}">
                  <a16:creationId xmlns:a16="http://schemas.microsoft.com/office/drawing/2014/main" id="{406E71CA-26A7-B144-A273-82D3E1DCDEC9}"/>
                </a:ext>
              </a:extLst>
            </p:cNvPr>
            <p:cNvSpPr/>
            <p:nvPr/>
          </p:nvSpPr>
          <p:spPr>
            <a:xfrm>
              <a:off x="7259022" y="2372279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3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8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: фигура 14">
              <a:extLst>
                <a:ext uri="{FF2B5EF4-FFF2-40B4-BE49-F238E27FC236}">
                  <a16:creationId xmlns:a16="http://schemas.microsoft.com/office/drawing/2014/main" id="{9CD4FDC4-01CF-B944-9813-6C5522B0191F}"/>
                </a:ext>
              </a:extLst>
            </p:cNvPr>
            <p:cNvSpPr/>
            <p:nvPr/>
          </p:nvSpPr>
          <p:spPr>
            <a:xfrm>
              <a:off x="7582906" y="2616342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3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8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: фигура 15">
              <a:extLst>
                <a:ext uri="{FF2B5EF4-FFF2-40B4-BE49-F238E27FC236}">
                  <a16:creationId xmlns:a16="http://schemas.microsoft.com/office/drawing/2014/main" id="{90A5DC30-D7F8-E145-B418-A9A9D187E1BC}"/>
                </a:ext>
              </a:extLst>
            </p:cNvPr>
            <p:cNvSpPr/>
            <p:nvPr/>
          </p:nvSpPr>
          <p:spPr>
            <a:xfrm>
              <a:off x="7906788" y="2860405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3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8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: фигура 16">
              <a:extLst>
                <a:ext uri="{FF2B5EF4-FFF2-40B4-BE49-F238E27FC236}">
                  <a16:creationId xmlns:a16="http://schemas.microsoft.com/office/drawing/2014/main" id="{F8DDE38A-B13C-7142-A833-97EA92E0C81F}"/>
                </a:ext>
              </a:extLst>
            </p:cNvPr>
            <p:cNvSpPr/>
            <p:nvPr/>
          </p:nvSpPr>
          <p:spPr>
            <a:xfrm>
              <a:off x="8230672" y="3104469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3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7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: фигура 17">
              <a:extLst>
                <a:ext uri="{FF2B5EF4-FFF2-40B4-BE49-F238E27FC236}">
                  <a16:creationId xmlns:a16="http://schemas.microsoft.com/office/drawing/2014/main" id="{AEC18DD2-7B78-B743-82BA-3B4551CAAFFD}"/>
                </a:ext>
              </a:extLst>
            </p:cNvPr>
            <p:cNvSpPr/>
            <p:nvPr/>
          </p:nvSpPr>
          <p:spPr>
            <a:xfrm>
              <a:off x="8878438" y="3592596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4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8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: фигура 18">
              <a:extLst>
                <a:ext uri="{FF2B5EF4-FFF2-40B4-BE49-F238E27FC236}">
                  <a16:creationId xmlns:a16="http://schemas.microsoft.com/office/drawing/2014/main" id="{E84A7362-8D7A-9E4B-9094-BB549A7E01E0}"/>
                </a:ext>
              </a:extLst>
            </p:cNvPr>
            <p:cNvSpPr/>
            <p:nvPr/>
          </p:nvSpPr>
          <p:spPr>
            <a:xfrm>
              <a:off x="9202322" y="3836660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4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7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Полилиния: фигура 19">
              <a:extLst>
                <a:ext uri="{FF2B5EF4-FFF2-40B4-BE49-F238E27FC236}">
                  <a16:creationId xmlns:a16="http://schemas.microsoft.com/office/drawing/2014/main" id="{4287A8B2-E094-E542-8898-93977ECF6499}"/>
                </a:ext>
              </a:extLst>
            </p:cNvPr>
            <p:cNvSpPr/>
            <p:nvPr/>
          </p:nvSpPr>
          <p:spPr>
            <a:xfrm>
              <a:off x="9526205" y="4080723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6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4" y="283106"/>
                    <a:pt x="89297" y="245936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8" y="104464"/>
                    <a:pt x="283093" y="174583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: фигура 20">
              <a:extLst>
                <a:ext uri="{FF2B5EF4-FFF2-40B4-BE49-F238E27FC236}">
                  <a16:creationId xmlns:a16="http://schemas.microsoft.com/office/drawing/2014/main" id="{EC2C07AC-E49A-8D41-9255-69C80F4E27A4}"/>
                </a:ext>
              </a:extLst>
            </p:cNvPr>
            <p:cNvSpPr/>
            <p:nvPr/>
          </p:nvSpPr>
          <p:spPr>
            <a:xfrm>
              <a:off x="9850089" y="4324786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7" y="104464"/>
                    <a:pt x="283093" y="174582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: фигура 21">
              <a:extLst>
                <a:ext uri="{FF2B5EF4-FFF2-40B4-BE49-F238E27FC236}">
                  <a16:creationId xmlns:a16="http://schemas.microsoft.com/office/drawing/2014/main" id="{ECB1A84F-D2FD-4943-BECD-EA753BE7776D}"/>
                </a:ext>
              </a:extLst>
            </p:cNvPr>
            <p:cNvSpPr/>
            <p:nvPr/>
          </p:nvSpPr>
          <p:spPr>
            <a:xfrm>
              <a:off x="10173972" y="4568851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5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4" y="283106"/>
                    <a:pt x="89297" y="245935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7" y="104464"/>
                    <a:pt x="283093" y="174583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Полилиния: фигура 22">
              <a:extLst>
                <a:ext uri="{FF2B5EF4-FFF2-40B4-BE49-F238E27FC236}">
                  <a16:creationId xmlns:a16="http://schemas.microsoft.com/office/drawing/2014/main" id="{1CFF6C98-DD17-654C-84CB-53BFE3CA63FC}"/>
                </a:ext>
              </a:extLst>
            </p:cNvPr>
            <p:cNvSpPr/>
            <p:nvPr/>
          </p:nvSpPr>
          <p:spPr>
            <a:xfrm>
              <a:off x="10497855" y="4812914"/>
              <a:ext cx="272625" cy="272625"/>
            </a:xfrm>
            <a:custGeom>
              <a:avLst/>
              <a:gdLst>
                <a:gd name="connsiteX0" fmla="*/ 245919 w 313001"/>
                <a:gd name="connsiteY0" fmla="*/ 223914 h 313001"/>
                <a:gd name="connsiteX1" fmla="*/ 89297 w 313001"/>
                <a:gd name="connsiteY1" fmla="*/ 245936 h 313001"/>
                <a:gd name="connsiteX2" fmla="*/ 67310 w 313001"/>
                <a:gd name="connsiteY2" fmla="*/ 89322 h 313001"/>
                <a:gd name="connsiteX3" fmla="*/ 223916 w 313001"/>
                <a:gd name="connsiteY3" fmla="*/ 67290 h 313001"/>
                <a:gd name="connsiteX4" fmla="*/ 245919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9" y="223914"/>
                  </a:moveTo>
                  <a:cubicBezTo>
                    <a:pt x="208752" y="273236"/>
                    <a:pt x="138624" y="283106"/>
                    <a:pt x="89297" y="245936"/>
                  </a:cubicBezTo>
                  <a:cubicBezTo>
                    <a:pt x="39993" y="208783"/>
                    <a:pt x="30149" y="138637"/>
                    <a:pt x="67310" y="89322"/>
                  </a:cubicBezTo>
                  <a:cubicBezTo>
                    <a:pt x="104478" y="39998"/>
                    <a:pt x="174607" y="30133"/>
                    <a:pt x="223916" y="67290"/>
                  </a:cubicBezTo>
                  <a:cubicBezTo>
                    <a:pt x="273248" y="104464"/>
                    <a:pt x="283093" y="174583"/>
                    <a:pt x="245919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: фигура 23">
              <a:extLst>
                <a:ext uri="{FF2B5EF4-FFF2-40B4-BE49-F238E27FC236}">
                  <a16:creationId xmlns:a16="http://schemas.microsoft.com/office/drawing/2014/main" id="{98A3B15B-85AD-7C46-8CB0-782FFC95F80D}"/>
                </a:ext>
              </a:extLst>
            </p:cNvPr>
            <p:cNvSpPr/>
            <p:nvPr/>
          </p:nvSpPr>
          <p:spPr>
            <a:xfrm>
              <a:off x="7503137" y="204832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: фигура 24">
              <a:extLst>
                <a:ext uri="{FF2B5EF4-FFF2-40B4-BE49-F238E27FC236}">
                  <a16:creationId xmlns:a16="http://schemas.microsoft.com/office/drawing/2014/main" id="{6AA69C56-CAEA-3343-A76E-3F0AE953DF24}"/>
                </a:ext>
              </a:extLst>
            </p:cNvPr>
            <p:cNvSpPr/>
            <p:nvPr/>
          </p:nvSpPr>
          <p:spPr>
            <a:xfrm>
              <a:off x="7827019" y="229239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: фигура 25">
              <a:extLst>
                <a:ext uri="{FF2B5EF4-FFF2-40B4-BE49-F238E27FC236}">
                  <a16:creationId xmlns:a16="http://schemas.microsoft.com/office/drawing/2014/main" id="{B12DA5ED-2B88-2F4F-B8B2-316C6B1C8955}"/>
                </a:ext>
              </a:extLst>
            </p:cNvPr>
            <p:cNvSpPr/>
            <p:nvPr/>
          </p:nvSpPr>
          <p:spPr>
            <a:xfrm>
              <a:off x="8150903" y="253645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: фигура 26">
              <a:extLst>
                <a:ext uri="{FF2B5EF4-FFF2-40B4-BE49-F238E27FC236}">
                  <a16:creationId xmlns:a16="http://schemas.microsoft.com/office/drawing/2014/main" id="{01F0839E-CA92-794A-95D9-D49D0F2676DB}"/>
                </a:ext>
              </a:extLst>
            </p:cNvPr>
            <p:cNvSpPr/>
            <p:nvPr/>
          </p:nvSpPr>
          <p:spPr>
            <a:xfrm>
              <a:off x="8474786" y="278051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: фигура 27">
              <a:extLst>
                <a:ext uri="{FF2B5EF4-FFF2-40B4-BE49-F238E27FC236}">
                  <a16:creationId xmlns:a16="http://schemas.microsoft.com/office/drawing/2014/main" id="{5B1EA0BB-C67C-EE47-915A-77EDE7C247E3}"/>
                </a:ext>
              </a:extLst>
            </p:cNvPr>
            <p:cNvSpPr/>
            <p:nvPr/>
          </p:nvSpPr>
          <p:spPr>
            <a:xfrm>
              <a:off x="8798669" y="302458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: фигура 28">
              <a:extLst>
                <a:ext uri="{FF2B5EF4-FFF2-40B4-BE49-F238E27FC236}">
                  <a16:creationId xmlns:a16="http://schemas.microsoft.com/office/drawing/2014/main" id="{B7B666DD-B8E0-B94D-A1A1-6D952681419D}"/>
                </a:ext>
              </a:extLst>
            </p:cNvPr>
            <p:cNvSpPr/>
            <p:nvPr/>
          </p:nvSpPr>
          <p:spPr>
            <a:xfrm>
              <a:off x="9122553" y="326864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: фигура 29">
              <a:extLst>
                <a:ext uri="{FF2B5EF4-FFF2-40B4-BE49-F238E27FC236}">
                  <a16:creationId xmlns:a16="http://schemas.microsoft.com/office/drawing/2014/main" id="{828AD569-5A04-C04B-AD73-E6DBAB757E35}"/>
                </a:ext>
              </a:extLst>
            </p:cNvPr>
            <p:cNvSpPr/>
            <p:nvPr/>
          </p:nvSpPr>
          <p:spPr>
            <a:xfrm>
              <a:off x="9446436" y="351271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: фигура 30">
              <a:extLst>
                <a:ext uri="{FF2B5EF4-FFF2-40B4-BE49-F238E27FC236}">
                  <a16:creationId xmlns:a16="http://schemas.microsoft.com/office/drawing/2014/main" id="{D3451A55-CBFA-F645-9093-A175E0011ADD}"/>
                </a:ext>
              </a:extLst>
            </p:cNvPr>
            <p:cNvSpPr/>
            <p:nvPr/>
          </p:nvSpPr>
          <p:spPr>
            <a:xfrm>
              <a:off x="9770319" y="375677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7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: фигура 31">
              <a:extLst>
                <a:ext uri="{FF2B5EF4-FFF2-40B4-BE49-F238E27FC236}">
                  <a16:creationId xmlns:a16="http://schemas.microsoft.com/office/drawing/2014/main" id="{11FA5268-10AE-B541-B1FE-12B0BC25B993}"/>
                </a:ext>
              </a:extLst>
            </p:cNvPr>
            <p:cNvSpPr/>
            <p:nvPr/>
          </p:nvSpPr>
          <p:spPr>
            <a:xfrm>
              <a:off x="10094203" y="400083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: фигура 32">
              <a:extLst>
                <a:ext uri="{FF2B5EF4-FFF2-40B4-BE49-F238E27FC236}">
                  <a16:creationId xmlns:a16="http://schemas.microsoft.com/office/drawing/2014/main" id="{3552DCA9-8695-2A43-AD9E-8A54E5CB17BA}"/>
                </a:ext>
              </a:extLst>
            </p:cNvPr>
            <p:cNvSpPr/>
            <p:nvPr/>
          </p:nvSpPr>
          <p:spPr>
            <a:xfrm>
              <a:off x="10418086" y="424490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6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: фигура 33">
              <a:extLst>
                <a:ext uri="{FF2B5EF4-FFF2-40B4-BE49-F238E27FC236}">
                  <a16:creationId xmlns:a16="http://schemas.microsoft.com/office/drawing/2014/main" id="{68280E39-E5C9-7D41-BD6B-C8F15FADA44F}"/>
                </a:ext>
              </a:extLst>
            </p:cNvPr>
            <p:cNvSpPr/>
            <p:nvPr/>
          </p:nvSpPr>
          <p:spPr>
            <a:xfrm>
              <a:off x="10741969" y="448896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7"/>
                    <a:pt x="67309" y="89322"/>
                  </a:cubicBezTo>
                  <a:cubicBezTo>
                    <a:pt x="104477" y="39998"/>
                    <a:pt x="174607" y="30133"/>
                    <a:pt x="223915" y="67290"/>
                  </a:cubicBezTo>
                  <a:cubicBezTo>
                    <a:pt x="273247" y="104464"/>
                    <a:pt x="283093" y="174581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: фигура 34">
              <a:extLst>
                <a:ext uri="{FF2B5EF4-FFF2-40B4-BE49-F238E27FC236}">
                  <a16:creationId xmlns:a16="http://schemas.microsoft.com/office/drawing/2014/main" id="{19670F8E-5168-264F-ABC7-5F7F16598531}"/>
                </a:ext>
              </a:extLst>
            </p:cNvPr>
            <p:cNvSpPr/>
            <p:nvPr/>
          </p:nvSpPr>
          <p:spPr>
            <a:xfrm>
              <a:off x="8071134" y="196844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: фигура 35">
              <a:extLst>
                <a:ext uri="{FF2B5EF4-FFF2-40B4-BE49-F238E27FC236}">
                  <a16:creationId xmlns:a16="http://schemas.microsoft.com/office/drawing/2014/main" id="{38486B09-2363-E842-AEFB-470E6B32AC0B}"/>
                </a:ext>
              </a:extLst>
            </p:cNvPr>
            <p:cNvSpPr/>
            <p:nvPr/>
          </p:nvSpPr>
          <p:spPr>
            <a:xfrm>
              <a:off x="8395017" y="221250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: фигура 36">
              <a:extLst>
                <a:ext uri="{FF2B5EF4-FFF2-40B4-BE49-F238E27FC236}">
                  <a16:creationId xmlns:a16="http://schemas.microsoft.com/office/drawing/2014/main" id="{87F7AEAD-9F3F-1748-8AF0-8A128E9A2B8B}"/>
                </a:ext>
              </a:extLst>
            </p:cNvPr>
            <p:cNvSpPr/>
            <p:nvPr/>
          </p:nvSpPr>
          <p:spPr>
            <a:xfrm>
              <a:off x="8718900" y="245656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: фигура 37">
              <a:extLst>
                <a:ext uri="{FF2B5EF4-FFF2-40B4-BE49-F238E27FC236}">
                  <a16:creationId xmlns:a16="http://schemas.microsoft.com/office/drawing/2014/main" id="{B092C205-9C56-A243-B189-77053308A90E}"/>
                </a:ext>
              </a:extLst>
            </p:cNvPr>
            <p:cNvSpPr/>
            <p:nvPr/>
          </p:nvSpPr>
          <p:spPr>
            <a:xfrm>
              <a:off x="9042784" y="270063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: фигура 38">
              <a:extLst>
                <a:ext uri="{FF2B5EF4-FFF2-40B4-BE49-F238E27FC236}">
                  <a16:creationId xmlns:a16="http://schemas.microsoft.com/office/drawing/2014/main" id="{EC31D065-E6BD-B841-B2B7-054CE2EC3FE1}"/>
                </a:ext>
              </a:extLst>
            </p:cNvPr>
            <p:cNvSpPr/>
            <p:nvPr/>
          </p:nvSpPr>
          <p:spPr>
            <a:xfrm>
              <a:off x="9366667" y="294469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: фигура 39">
              <a:extLst>
                <a:ext uri="{FF2B5EF4-FFF2-40B4-BE49-F238E27FC236}">
                  <a16:creationId xmlns:a16="http://schemas.microsoft.com/office/drawing/2014/main" id="{2204864A-58F7-7344-8CFD-669A298BD881}"/>
                </a:ext>
              </a:extLst>
            </p:cNvPr>
            <p:cNvSpPr/>
            <p:nvPr/>
          </p:nvSpPr>
          <p:spPr>
            <a:xfrm>
              <a:off x="9690550" y="318876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: фигура 40">
              <a:extLst>
                <a:ext uri="{FF2B5EF4-FFF2-40B4-BE49-F238E27FC236}">
                  <a16:creationId xmlns:a16="http://schemas.microsoft.com/office/drawing/2014/main" id="{48909F6E-0E66-6145-9CD0-05149AD55FE2}"/>
                </a:ext>
              </a:extLst>
            </p:cNvPr>
            <p:cNvSpPr/>
            <p:nvPr/>
          </p:nvSpPr>
          <p:spPr>
            <a:xfrm>
              <a:off x="10338317" y="367688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: фигура 41">
              <a:extLst>
                <a:ext uri="{FF2B5EF4-FFF2-40B4-BE49-F238E27FC236}">
                  <a16:creationId xmlns:a16="http://schemas.microsoft.com/office/drawing/2014/main" id="{3A4E89C4-5F08-1F43-89EB-B370617D3DBE}"/>
                </a:ext>
              </a:extLst>
            </p:cNvPr>
            <p:cNvSpPr/>
            <p:nvPr/>
          </p:nvSpPr>
          <p:spPr>
            <a:xfrm>
              <a:off x="10662200" y="392095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: фигура 42">
              <a:extLst>
                <a:ext uri="{FF2B5EF4-FFF2-40B4-BE49-F238E27FC236}">
                  <a16:creationId xmlns:a16="http://schemas.microsoft.com/office/drawing/2014/main" id="{9E6950BD-B864-F544-BE86-4527C3D573D8}"/>
                </a:ext>
              </a:extLst>
            </p:cNvPr>
            <p:cNvSpPr/>
            <p:nvPr/>
          </p:nvSpPr>
          <p:spPr>
            <a:xfrm>
              <a:off x="10986084" y="416501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: фигура 43">
              <a:extLst>
                <a:ext uri="{FF2B5EF4-FFF2-40B4-BE49-F238E27FC236}">
                  <a16:creationId xmlns:a16="http://schemas.microsoft.com/office/drawing/2014/main" id="{C66E041A-799A-424B-9C7E-BD335C485F50}"/>
                </a:ext>
              </a:extLst>
            </p:cNvPr>
            <p:cNvSpPr/>
            <p:nvPr/>
          </p:nvSpPr>
          <p:spPr>
            <a:xfrm>
              <a:off x="7991364" y="140042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: фигура 44">
              <a:extLst>
                <a:ext uri="{FF2B5EF4-FFF2-40B4-BE49-F238E27FC236}">
                  <a16:creationId xmlns:a16="http://schemas.microsoft.com/office/drawing/2014/main" id="{05A366B5-C927-AB4E-A70D-4302C584D2F7}"/>
                </a:ext>
              </a:extLst>
            </p:cNvPr>
            <p:cNvSpPr/>
            <p:nvPr/>
          </p:nvSpPr>
          <p:spPr>
            <a:xfrm>
              <a:off x="8315248" y="164449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: фигура 45">
              <a:extLst>
                <a:ext uri="{FF2B5EF4-FFF2-40B4-BE49-F238E27FC236}">
                  <a16:creationId xmlns:a16="http://schemas.microsoft.com/office/drawing/2014/main" id="{FA0214A1-1A2A-824C-A884-FA7E9B91BA2D}"/>
                </a:ext>
              </a:extLst>
            </p:cNvPr>
            <p:cNvSpPr/>
            <p:nvPr/>
          </p:nvSpPr>
          <p:spPr>
            <a:xfrm>
              <a:off x="8639131" y="188855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: фигура 46">
              <a:extLst>
                <a:ext uri="{FF2B5EF4-FFF2-40B4-BE49-F238E27FC236}">
                  <a16:creationId xmlns:a16="http://schemas.microsoft.com/office/drawing/2014/main" id="{9F5F5390-16C2-EA4A-8DE1-C179066F4203}"/>
                </a:ext>
              </a:extLst>
            </p:cNvPr>
            <p:cNvSpPr/>
            <p:nvPr/>
          </p:nvSpPr>
          <p:spPr>
            <a:xfrm>
              <a:off x="8963014" y="213261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: фигура 47">
              <a:extLst>
                <a:ext uri="{FF2B5EF4-FFF2-40B4-BE49-F238E27FC236}">
                  <a16:creationId xmlns:a16="http://schemas.microsoft.com/office/drawing/2014/main" id="{2B343330-6EDF-934A-A11B-92182D882EB1}"/>
                </a:ext>
              </a:extLst>
            </p:cNvPr>
            <p:cNvSpPr/>
            <p:nvPr/>
          </p:nvSpPr>
          <p:spPr>
            <a:xfrm>
              <a:off x="9286898" y="237668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: фигура 48">
              <a:extLst>
                <a:ext uri="{FF2B5EF4-FFF2-40B4-BE49-F238E27FC236}">
                  <a16:creationId xmlns:a16="http://schemas.microsoft.com/office/drawing/2014/main" id="{F7EB3E5C-CB07-D042-B65B-E9E2CD8C7DFA}"/>
                </a:ext>
              </a:extLst>
            </p:cNvPr>
            <p:cNvSpPr/>
            <p:nvPr/>
          </p:nvSpPr>
          <p:spPr>
            <a:xfrm>
              <a:off x="9610781" y="262074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: фигура 49">
              <a:extLst>
                <a:ext uri="{FF2B5EF4-FFF2-40B4-BE49-F238E27FC236}">
                  <a16:creationId xmlns:a16="http://schemas.microsoft.com/office/drawing/2014/main" id="{4DA92D2B-7419-3740-B4A5-0679728549BA}"/>
                </a:ext>
              </a:extLst>
            </p:cNvPr>
            <p:cNvSpPr/>
            <p:nvPr/>
          </p:nvSpPr>
          <p:spPr>
            <a:xfrm>
              <a:off x="9934665" y="286480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: фигура 50">
              <a:extLst>
                <a:ext uri="{FF2B5EF4-FFF2-40B4-BE49-F238E27FC236}">
                  <a16:creationId xmlns:a16="http://schemas.microsoft.com/office/drawing/2014/main" id="{39365A9F-C064-D34A-BDFD-320847F0F3C5}"/>
                </a:ext>
              </a:extLst>
            </p:cNvPr>
            <p:cNvSpPr/>
            <p:nvPr/>
          </p:nvSpPr>
          <p:spPr>
            <a:xfrm>
              <a:off x="10258547" y="310887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: фигура 51">
              <a:extLst>
                <a:ext uri="{FF2B5EF4-FFF2-40B4-BE49-F238E27FC236}">
                  <a16:creationId xmlns:a16="http://schemas.microsoft.com/office/drawing/2014/main" id="{A3A523B8-1325-0444-BC30-89C1F23E86C6}"/>
                </a:ext>
              </a:extLst>
            </p:cNvPr>
            <p:cNvSpPr/>
            <p:nvPr/>
          </p:nvSpPr>
          <p:spPr>
            <a:xfrm>
              <a:off x="10582431" y="335293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: фигура 52">
              <a:extLst>
                <a:ext uri="{FF2B5EF4-FFF2-40B4-BE49-F238E27FC236}">
                  <a16:creationId xmlns:a16="http://schemas.microsoft.com/office/drawing/2014/main" id="{5B0527EC-E369-4649-A8DD-EEEDD97B717E}"/>
                </a:ext>
              </a:extLst>
            </p:cNvPr>
            <p:cNvSpPr/>
            <p:nvPr/>
          </p:nvSpPr>
          <p:spPr>
            <a:xfrm>
              <a:off x="10906315" y="359700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: фигура 53">
              <a:extLst>
                <a:ext uri="{FF2B5EF4-FFF2-40B4-BE49-F238E27FC236}">
                  <a16:creationId xmlns:a16="http://schemas.microsoft.com/office/drawing/2014/main" id="{99547EF3-B002-C741-8459-0982F5B018D7}"/>
                </a:ext>
              </a:extLst>
            </p:cNvPr>
            <p:cNvSpPr/>
            <p:nvPr/>
          </p:nvSpPr>
          <p:spPr>
            <a:xfrm>
              <a:off x="11230197" y="384106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: фигура 54">
              <a:extLst>
                <a:ext uri="{FF2B5EF4-FFF2-40B4-BE49-F238E27FC236}">
                  <a16:creationId xmlns:a16="http://schemas.microsoft.com/office/drawing/2014/main" id="{20E30FD8-782C-124B-B9E0-FCC0AF3D613E}"/>
                </a:ext>
              </a:extLst>
            </p:cNvPr>
            <p:cNvSpPr/>
            <p:nvPr/>
          </p:nvSpPr>
          <p:spPr>
            <a:xfrm>
              <a:off x="8235479" y="107647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: фигура 55">
              <a:extLst>
                <a:ext uri="{FF2B5EF4-FFF2-40B4-BE49-F238E27FC236}">
                  <a16:creationId xmlns:a16="http://schemas.microsoft.com/office/drawing/2014/main" id="{26F78C26-D079-4641-ACE0-F2D3450E3A6A}"/>
                </a:ext>
              </a:extLst>
            </p:cNvPr>
            <p:cNvSpPr/>
            <p:nvPr/>
          </p:nvSpPr>
          <p:spPr>
            <a:xfrm>
              <a:off x="8559362" y="132054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: фигура 56">
              <a:extLst>
                <a:ext uri="{FF2B5EF4-FFF2-40B4-BE49-F238E27FC236}">
                  <a16:creationId xmlns:a16="http://schemas.microsoft.com/office/drawing/2014/main" id="{68C588B2-6FFA-CC48-8ADA-7FB699C9D436}"/>
                </a:ext>
              </a:extLst>
            </p:cNvPr>
            <p:cNvSpPr/>
            <p:nvPr/>
          </p:nvSpPr>
          <p:spPr>
            <a:xfrm>
              <a:off x="8883245" y="156460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: фигура 57">
              <a:extLst>
                <a:ext uri="{FF2B5EF4-FFF2-40B4-BE49-F238E27FC236}">
                  <a16:creationId xmlns:a16="http://schemas.microsoft.com/office/drawing/2014/main" id="{D3790F7D-D048-BB45-A200-B89D829F4FA5}"/>
                </a:ext>
              </a:extLst>
            </p:cNvPr>
            <p:cNvSpPr/>
            <p:nvPr/>
          </p:nvSpPr>
          <p:spPr>
            <a:xfrm>
              <a:off x="9207129" y="180866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: фигура 58">
              <a:extLst>
                <a:ext uri="{FF2B5EF4-FFF2-40B4-BE49-F238E27FC236}">
                  <a16:creationId xmlns:a16="http://schemas.microsoft.com/office/drawing/2014/main" id="{872E684B-F478-E54F-BB08-8A766892F6BF}"/>
                </a:ext>
              </a:extLst>
            </p:cNvPr>
            <p:cNvSpPr/>
            <p:nvPr/>
          </p:nvSpPr>
          <p:spPr>
            <a:xfrm>
              <a:off x="9531012" y="205273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: фигура 59">
              <a:extLst>
                <a:ext uri="{FF2B5EF4-FFF2-40B4-BE49-F238E27FC236}">
                  <a16:creationId xmlns:a16="http://schemas.microsoft.com/office/drawing/2014/main" id="{D5A8C0E4-E217-9849-AB4C-C3052D17C360}"/>
                </a:ext>
              </a:extLst>
            </p:cNvPr>
            <p:cNvSpPr/>
            <p:nvPr/>
          </p:nvSpPr>
          <p:spPr>
            <a:xfrm>
              <a:off x="9854895" y="229679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Полилиния: фигура 60">
              <a:extLst>
                <a:ext uri="{FF2B5EF4-FFF2-40B4-BE49-F238E27FC236}">
                  <a16:creationId xmlns:a16="http://schemas.microsoft.com/office/drawing/2014/main" id="{3AB224A2-3571-7548-B60D-3928F029E363}"/>
                </a:ext>
              </a:extLst>
            </p:cNvPr>
            <p:cNvSpPr/>
            <p:nvPr/>
          </p:nvSpPr>
          <p:spPr>
            <a:xfrm>
              <a:off x="10178779" y="254085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: фигура 61">
              <a:extLst>
                <a:ext uri="{FF2B5EF4-FFF2-40B4-BE49-F238E27FC236}">
                  <a16:creationId xmlns:a16="http://schemas.microsoft.com/office/drawing/2014/main" id="{66B666F8-1E35-5746-8C03-2A6F08E8D6B7}"/>
                </a:ext>
              </a:extLst>
            </p:cNvPr>
            <p:cNvSpPr/>
            <p:nvPr/>
          </p:nvSpPr>
          <p:spPr>
            <a:xfrm>
              <a:off x="10502662" y="278492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: фигура 62">
              <a:extLst>
                <a:ext uri="{FF2B5EF4-FFF2-40B4-BE49-F238E27FC236}">
                  <a16:creationId xmlns:a16="http://schemas.microsoft.com/office/drawing/2014/main" id="{5C217C20-AAE7-D84F-9F7D-6E2CA009A67E}"/>
                </a:ext>
              </a:extLst>
            </p:cNvPr>
            <p:cNvSpPr/>
            <p:nvPr/>
          </p:nvSpPr>
          <p:spPr>
            <a:xfrm>
              <a:off x="10826545" y="302898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: фигура 63">
              <a:extLst>
                <a:ext uri="{FF2B5EF4-FFF2-40B4-BE49-F238E27FC236}">
                  <a16:creationId xmlns:a16="http://schemas.microsoft.com/office/drawing/2014/main" id="{0B6DB240-6591-554F-B54E-205F30799B54}"/>
                </a:ext>
              </a:extLst>
            </p:cNvPr>
            <p:cNvSpPr/>
            <p:nvPr/>
          </p:nvSpPr>
          <p:spPr>
            <a:xfrm>
              <a:off x="11474312" y="351711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: фигура 64">
              <a:extLst>
                <a:ext uri="{FF2B5EF4-FFF2-40B4-BE49-F238E27FC236}">
                  <a16:creationId xmlns:a16="http://schemas.microsoft.com/office/drawing/2014/main" id="{EB8C495F-0578-6B4F-9B5C-EC2ED0AFFC8D}"/>
                </a:ext>
              </a:extLst>
            </p:cNvPr>
            <p:cNvSpPr/>
            <p:nvPr/>
          </p:nvSpPr>
          <p:spPr>
            <a:xfrm>
              <a:off x="8479593" y="75252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: фигура 65">
              <a:extLst>
                <a:ext uri="{FF2B5EF4-FFF2-40B4-BE49-F238E27FC236}">
                  <a16:creationId xmlns:a16="http://schemas.microsoft.com/office/drawing/2014/main" id="{1316A97A-5724-1B4A-84D7-75EBA142A0C3}"/>
                </a:ext>
              </a:extLst>
            </p:cNvPr>
            <p:cNvSpPr/>
            <p:nvPr/>
          </p:nvSpPr>
          <p:spPr>
            <a:xfrm>
              <a:off x="8803476" y="99659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: фигура 66">
              <a:extLst>
                <a:ext uri="{FF2B5EF4-FFF2-40B4-BE49-F238E27FC236}">
                  <a16:creationId xmlns:a16="http://schemas.microsoft.com/office/drawing/2014/main" id="{30BABE86-DC4C-EA4C-AD33-90C31A0B1627}"/>
                </a:ext>
              </a:extLst>
            </p:cNvPr>
            <p:cNvSpPr/>
            <p:nvPr/>
          </p:nvSpPr>
          <p:spPr>
            <a:xfrm>
              <a:off x="9127359" y="124065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: фигура 67">
              <a:extLst>
                <a:ext uri="{FF2B5EF4-FFF2-40B4-BE49-F238E27FC236}">
                  <a16:creationId xmlns:a16="http://schemas.microsoft.com/office/drawing/2014/main" id="{56E6DFBF-DAF6-2A4F-9685-451AEBD8B928}"/>
                </a:ext>
              </a:extLst>
            </p:cNvPr>
            <p:cNvSpPr/>
            <p:nvPr/>
          </p:nvSpPr>
          <p:spPr>
            <a:xfrm>
              <a:off x="9775126" y="172878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: фигура 68">
              <a:extLst>
                <a:ext uri="{FF2B5EF4-FFF2-40B4-BE49-F238E27FC236}">
                  <a16:creationId xmlns:a16="http://schemas.microsoft.com/office/drawing/2014/main" id="{49D85E1F-21E2-0B45-9E11-98659D944777}"/>
                </a:ext>
              </a:extLst>
            </p:cNvPr>
            <p:cNvSpPr/>
            <p:nvPr/>
          </p:nvSpPr>
          <p:spPr>
            <a:xfrm>
              <a:off x="10099010" y="197284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: фигура 69">
              <a:extLst>
                <a:ext uri="{FF2B5EF4-FFF2-40B4-BE49-F238E27FC236}">
                  <a16:creationId xmlns:a16="http://schemas.microsoft.com/office/drawing/2014/main" id="{68EC789B-9E91-8745-87F4-2468E9157426}"/>
                </a:ext>
              </a:extLst>
            </p:cNvPr>
            <p:cNvSpPr/>
            <p:nvPr/>
          </p:nvSpPr>
          <p:spPr>
            <a:xfrm>
              <a:off x="10422892" y="221690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: фигура 70">
              <a:extLst>
                <a:ext uri="{FF2B5EF4-FFF2-40B4-BE49-F238E27FC236}">
                  <a16:creationId xmlns:a16="http://schemas.microsoft.com/office/drawing/2014/main" id="{51B9DA86-FB24-9141-9704-1672E62B5EBA}"/>
                </a:ext>
              </a:extLst>
            </p:cNvPr>
            <p:cNvSpPr/>
            <p:nvPr/>
          </p:nvSpPr>
          <p:spPr>
            <a:xfrm>
              <a:off x="10746776" y="246097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: фигура 71">
              <a:extLst>
                <a:ext uri="{FF2B5EF4-FFF2-40B4-BE49-F238E27FC236}">
                  <a16:creationId xmlns:a16="http://schemas.microsoft.com/office/drawing/2014/main" id="{8B97F9DD-3094-C348-AFE2-0318E19641E5}"/>
                </a:ext>
              </a:extLst>
            </p:cNvPr>
            <p:cNvSpPr/>
            <p:nvPr/>
          </p:nvSpPr>
          <p:spPr>
            <a:xfrm>
              <a:off x="11070659" y="270503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: фигура 72">
              <a:extLst>
                <a:ext uri="{FF2B5EF4-FFF2-40B4-BE49-F238E27FC236}">
                  <a16:creationId xmlns:a16="http://schemas.microsoft.com/office/drawing/2014/main" id="{51987731-3A7C-704B-82C4-90F65412239C}"/>
                </a:ext>
              </a:extLst>
            </p:cNvPr>
            <p:cNvSpPr/>
            <p:nvPr/>
          </p:nvSpPr>
          <p:spPr>
            <a:xfrm>
              <a:off x="11394542" y="294909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: фигура 73">
              <a:extLst>
                <a:ext uri="{FF2B5EF4-FFF2-40B4-BE49-F238E27FC236}">
                  <a16:creationId xmlns:a16="http://schemas.microsoft.com/office/drawing/2014/main" id="{C25E1E83-3213-ED4C-95A2-81638F77386B}"/>
                </a:ext>
              </a:extLst>
            </p:cNvPr>
            <p:cNvSpPr/>
            <p:nvPr/>
          </p:nvSpPr>
          <p:spPr>
            <a:xfrm>
              <a:off x="11718426" y="319316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: фигура 74">
              <a:extLst>
                <a:ext uri="{FF2B5EF4-FFF2-40B4-BE49-F238E27FC236}">
                  <a16:creationId xmlns:a16="http://schemas.microsoft.com/office/drawing/2014/main" id="{90545544-D0E0-3147-A23B-7C2F12167D04}"/>
                </a:ext>
              </a:extLst>
            </p:cNvPr>
            <p:cNvSpPr/>
            <p:nvPr/>
          </p:nvSpPr>
          <p:spPr>
            <a:xfrm>
              <a:off x="8723706" y="42857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: фигура 75">
              <a:extLst>
                <a:ext uri="{FF2B5EF4-FFF2-40B4-BE49-F238E27FC236}">
                  <a16:creationId xmlns:a16="http://schemas.microsoft.com/office/drawing/2014/main" id="{B656DED6-E01D-AE43-884E-B83CFC051E92}"/>
                </a:ext>
              </a:extLst>
            </p:cNvPr>
            <p:cNvSpPr/>
            <p:nvPr/>
          </p:nvSpPr>
          <p:spPr>
            <a:xfrm>
              <a:off x="9047590" y="67264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: фигура 76">
              <a:extLst>
                <a:ext uri="{FF2B5EF4-FFF2-40B4-BE49-F238E27FC236}">
                  <a16:creationId xmlns:a16="http://schemas.microsoft.com/office/drawing/2014/main" id="{850E1BAC-6A76-0F45-A69C-82C690EF77B9}"/>
                </a:ext>
              </a:extLst>
            </p:cNvPr>
            <p:cNvSpPr/>
            <p:nvPr/>
          </p:nvSpPr>
          <p:spPr>
            <a:xfrm>
              <a:off x="9371474" y="91670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: фигура 77">
              <a:extLst>
                <a:ext uri="{FF2B5EF4-FFF2-40B4-BE49-F238E27FC236}">
                  <a16:creationId xmlns:a16="http://schemas.microsoft.com/office/drawing/2014/main" id="{F86D2447-8375-0C46-9969-E202CDC2DC9E}"/>
                </a:ext>
              </a:extLst>
            </p:cNvPr>
            <p:cNvSpPr/>
            <p:nvPr/>
          </p:nvSpPr>
          <p:spPr>
            <a:xfrm>
              <a:off x="9695357" y="116076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: фигура 78">
              <a:extLst>
                <a:ext uri="{FF2B5EF4-FFF2-40B4-BE49-F238E27FC236}">
                  <a16:creationId xmlns:a16="http://schemas.microsoft.com/office/drawing/2014/main" id="{6FFB8E55-817D-FC40-841F-452F7278BA66}"/>
                </a:ext>
              </a:extLst>
            </p:cNvPr>
            <p:cNvSpPr/>
            <p:nvPr/>
          </p:nvSpPr>
          <p:spPr>
            <a:xfrm>
              <a:off x="10019240" y="140483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: фигура 79">
              <a:extLst>
                <a:ext uri="{FF2B5EF4-FFF2-40B4-BE49-F238E27FC236}">
                  <a16:creationId xmlns:a16="http://schemas.microsoft.com/office/drawing/2014/main" id="{3D689F17-6026-A141-AB11-044A8420B259}"/>
                </a:ext>
              </a:extLst>
            </p:cNvPr>
            <p:cNvSpPr/>
            <p:nvPr/>
          </p:nvSpPr>
          <p:spPr>
            <a:xfrm>
              <a:off x="10343123" y="164889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: фигура 230">
              <a:extLst>
                <a:ext uri="{FF2B5EF4-FFF2-40B4-BE49-F238E27FC236}">
                  <a16:creationId xmlns:a16="http://schemas.microsoft.com/office/drawing/2014/main" id="{7486C4E0-2C3F-A14A-84B2-B881C6D9A9EC}"/>
                </a:ext>
              </a:extLst>
            </p:cNvPr>
            <p:cNvSpPr/>
            <p:nvPr/>
          </p:nvSpPr>
          <p:spPr>
            <a:xfrm>
              <a:off x="10990890" y="213702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: фигура 231">
              <a:extLst>
                <a:ext uri="{FF2B5EF4-FFF2-40B4-BE49-F238E27FC236}">
                  <a16:creationId xmlns:a16="http://schemas.microsoft.com/office/drawing/2014/main" id="{893BA7E0-5146-F14E-9048-27D05F571041}"/>
                </a:ext>
              </a:extLst>
            </p:cNvPr>
            <p:cNvSpPr/>
            <p:nvPr/>
          </p:nvSpPr>
          <p:spPr>
            <a:xfrm>
              <a:off x="11314773" y="238108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: фигура 232">
              <a:extLst>
                <a:ext uri="{FF2B5EF4-FFF2-40B4-BE49-F238E27FC236}">
                  <a16:creationId xmlns:a16="http://schemas.microsoft.com/office/drawing/2014/main" id="{31135764-0F85-3D4C-9ABA-CED3734C8772}"/>
                </a:ext>
              </a:extLst>
            </p:cNvPr>
            <p:cNvSpPr/>
            <p:nvPr/>
          </p:nvSpPr>
          <p:spPr>
            <a:xfrm>
              <a:off x="11638657" y="262514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Полилиния: фигура 233">
              <a:extLst>
                <a:ext uri="{FF2B5EF4-FFF2-40B4-BE49-F238E27FC236}">
                  <a16:creationId xmlns:a16="http://schemas.microsoft.com/office/drawing/2014/main" id="{0FC63BD6-916A-CE4A-B0BD-7ECEF1210AE5}"/>
                </a:ext>
              </a:extLst>
            </p:cNvPr>
            <p:cNvSpPr/>
            <p:nvPr/>
          </p:nvSpPr>
          <p:spPr>
            <a:xfrm>
              <a:off x="11962540" y="286921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: фигура 234">
              <a:extLst>
                <a:ext uri="{FF2B5EF4-FFF2-40B4-BE49-F238E27FC236}">
                  <a16:creationId xmlns:a16="http://schemas.microsoft.com/office/drawing/2014/main" id="{64382BC2-F44A-334B-BC60-0113710514EF}"/>
                </a:ext>
              </a:extLst>
            </p:cNvPr>
            <p:cNvSpPr/>
            <p:nvPr/>
          </p:nvSpPr>
          <p:spPr>
            <a:xfrm>
              <a:off x="8967821" y="10462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: фигура 235">
              <a:extLst>
                <a:ext uri="{FF2B5EF4-FFF2-40B4-BE49-F238E27FC236}">
                  <a16:creationId xmlns:a16="http://schemas.microsoft.com/office/drawing/2014/main" id="{77273612-D578-0448-B658-BA33AE2F387E}"/>
                </a:ext>
              </a:extLst>
            </p:cNvPr>
            <p:cNvSpPr/>
            <p:nvPr/>
          </p:nvSpPr>
          <p:spPr>
            <a:xfrm>
              <a:off x="9291704" y="34869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: фигура 236">
              <a:extLst>
                <a:ext uri="{FF2B5EF4-FFF2-40B4-BE49-F238E27FC236}">
                  <a16:creationId xmlns:a16="http://schemas.microsoft.com/office/drawing/2014/main" id="{D19583DB-D9C5-6A49-8A86-775A3C272679}"/>
                </a:ext>
              </a:extLst>
            </p:cNvPr>
            <p:cNvSpPr/>
            <p:nvPr/>
          </p:nvSpPr>
          <p:spPr>
            <a:xfrm>
              <a:off x="9615587" y="59275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: фигура 237">
              <a:extLst>
                <a:ext uri="{FF2B5EF4-FFF2-40B4-BE49-F238E27FC236}">
                  <a16:creationId xmlns:a16="http://schemas.microsoft.com/office/drawing/2014/main" id="{E8A4D03B-EDE8-224A-9411-DFFAB75FB0DE}"/>
                </a:ext>
              </a:extLst>
            </p:cNvPr>
            <p:cNvSpPr/>
            <p:nvPr/>
          </p:nvSpPr>
          <p:spPr>
            <a:xfrm>
              <a:off x="9939471" y="83681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: фигура 238">
              <a:extLst>
                <a:ext uri="{FF2B5EF4-FFF2-40B4-BE49-F238E27FC236}">
                  <a16:creationId xmlns:a16="http://schemas.microsoft.com/office/drawing/2014/main" id="{9D4464A2-66CD-1342-B4C3-6C1A5A2640DC}"/>
                </a:ext>
              </a:extLst>
            </p:cNvPr>
            <p:cNvSpPr/>
            <p:nvPr/>
          </p:nvSpPr>
          <p:spPr>
            <a:xfrm>
              <a:off x="10263355" y="108088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: фигура 239">
              <a:extLst>
                <a:ext uri="{FF2B5EF4-FFF2-40B4-BE49-F238E27FC236}">
                  <a16:creationId xmlns:a16="http://schemas.microsoft.com/office/drawing/2014/main" id="{C07660CA-3369-5748-BC4B-0365D854F9F1}"/>
                </a:ext>
              </a:extLst>
            </p:cNvPr>
            <p:cNvSpPr/>
            <p:nvPr/>
          </p:nvSpPr>
          <p:spPr>
            <a:xfrm>
              <a:off x="10587237" y="132494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: фигура 240">
              <a:extLst>
                <a:ext uri="{FF2B5EF4-FFF2-40B4-BE49-F238E27FC236}">
                  <a16:creationId xmlns:a16="http://schemas.microsoft.com/office/drawing/2014/main" id="{4B43B0A9-459A-1746-B28E-DF81FE49B058}"/>
                </a:ext>
              </a:extLst>
            </p:cNvPr>
            <p:cNvSpPr/>
            <p:nvPr/>
          </p:nvSpPr>
          <p:spPr>
            <a:xfrm>
              <a:off x="10911121" y="156900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: фигура 241">
              <a:extLst>
                <a:ext uri="{FF2B5EF4-FFF2-40B4-BE49-F238E27FC236}">
                  <a16:creationId xmlns:a16="http://schemas.microsoft.com/office/drawing/2014/main" id="{42CF5209-B32F-9445-882B-F256B5D4F431}"/>
                </a:ext>
              </a:extLst>
            </p:cNvPr>
            <p:cNvSpPr/>
            <p:nvPr/>
          </p:nvSpPr>
          <p:spPr>
            <a:xfrm>
              <a:off x="11235004" y="181307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: фигура 242">
              <a:extLst>
                <a:ext uri="{FF2B5EF4-FFF2-40B4-BE49-F238E27FC236}">
                  <a16:creationId xmlns:a16="http://schemas.microsoft.com/office/drawing/2014/main" id="{65985970-F22D-8F4F-A85C-DC9FF70F62B1}"/>
                </a:ext>
              </a:extLst>
            </p:cNvPr>
            <p:cNvSpPr/>
            <p:nvPr/>
          </p:nvSpPr>
          <p:spPr>
            <a:xfrm>
              <a:off x="11558887" y="205713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: фигура 243">
              <a:extLst>
                <a:ext uri="{FF2B5EF4-FFF2-40B4-BE49-F238E27FC236}">
                  <a16:creationId xmlns:a16="http://schemas.microsoft.com/office/drawing/2014/main" id="{EE232A96-E086-E24D-A237-D262C21903AC}"/>
                </a:ext>
              </a:extLst>
            </p:cNvPr>
            <p:cNvSpPr/>
            <p:nvPr/>
          </p:nvSpPr>
          <p:spPr>
            <a:xfrm>
              <a:off x="11882771" y="230119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: фигура 244">
              <a:extLst>
                <a:ext uri="{FF2B5EF4-FFF2-40B4-BE49-F238E27FC236}">
                  <a16:creationId xmlns:a16="http://schemas.microsoft.com/office/drawing/2014/main" id="{C6F6E898-2527-1D4E-851E-C02DEFE320B6}"/>
                </a:ext>
              </a:extLst>
            </p:cNvPr>
            <p:cNvSpPr/>
            <p:nvPr/>
          </p:nvSpPr>
          <p:spPr>
            <a:xfrm>
              <a:off x="12206654" y="254526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: фигура 245">
              <a:extLst>
                <a:ext uri="{FF2B5EF4-FFF2-40B4-BE49-F238E27FC236}">
                  <a16:creationId xmlns:a16="http://schemas.microsoft.com/office/drawing/2014/main" id="{460FADFB-A605-944C-B8DC-E7B3C56D0A25}"/>
                </a:ext>
              </a:extLst>
            </p:cNvPr>
            <p:cNvSpPr/>
            <p:nvPr/>
          </p:nvSpPr>
          <p:spPr>
            <a:xfrm>
              <a:off x="9211935" y="-21932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: фигура 246">
              <a:extLst>
                <a:ext uri="{FF2B5EF4-FFF2-40B4-BE49-F238E27FC236}">
                  <a16:creationId xmlns:a16="http://schemas.microsoft.com/office/drawing/2014/main" id="{AE3987B3-2A04-FE47-BF54-5B59F0381D84}"/>
                </a:ext>
              </a:extLst>
            </p:cNvPr>
            <p:cNvSpPr/>
            <p:nvPr/>
          </p:nvSpPr>
          <p:spPr>
            <a:xfrm>
              <a:off x="9535818" y="2473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: фигура 247">
              <a:extLst>
                <a:ext uri="{FF2B5EF4-FFF2-40B4-BE49-F238E27FC236}">
                  <a16:creationId xmlns:a16="http://schemas.microsoft.com/office/drawing/2014/main" id="{34B1F232-EF52-6E42-BFDC-4175EB70C2ED}"/>
                </a:ext>
              </a:extLst>
            </p:cNvPr>
            <p:cNvSpPr/>
            <p:nvPr/>
          </p:nvSpPr>
          <p:spPr>
            <a:xfrm>
              <a:off x="10183585" y="51286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: фигура 248">
              <a:extLst>
                <a:ext uri="{FF2B5EF4-FFF2-40B4-BE49-F238E27FC236}">
                  <a16:creationId xmlns:a16="http://schemas.microsoft.com/office/drawing/2014/main" id="{B6F0C214-4630-0745-B980-1EE1707BF6B6}"/>
                </a:ext>
              </a:extLst>
            </p:cNvPr>
            <p:cNvSpPr/>
            <p:nvPr/>
          </p:nvSpPr>
          <p:spPr>
            <a:xfrm>
              <a:off x="10507468" y="75693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: фигура 249">
              <a:extLst>
                <a:ext uri="{FF2B5EF4-FFF2-40B4-BE49-F238E27FC236}">
                  <a16:creationId xmlns:a16="http://schemas.microsoft.com/office/drawing/2014/main" id="{6997AE72-36DD-CD41-9404-CBCDE3F3D57C}"/>
                </a:ext>
              </a:extLst>
            </p:cNvPr>
            <p:cNvSpPr/>
            <p:nvPr/>
          </p:nvSpPr>
          <p:spPr>
            <a:xfrm>
              <a:off x="10831352" y="100099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: фигура 250">
              <a:extLst>
                <a:ext uri="{FF2B5EF4-FFF2-40B4-BE49-F238E27FC236}">
                  <a16:creationId xmlns:a16="http://schemas.microsoft.com/office/drawing/2014/main" id="{FD4F92C7-7DFB-E14C-80E8-01CCEDB61091}"/>
                </a:ext>
              </a:extLst>
            </p:cNvPr>
            <p:cNvSpPr/>
            <p:nvPr/>
          </p:nvSpPr>
          <p:spPr>
            <a:xfrm>
              <a:off x="11155235" y="124505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: фигура 251">
              <a:extLst>
                <a:ext uri="{FF2B5EF4-FFF2-40B4-BE49-F238E27FC236}">
                  <a16:creationId xmlns:a16="http://schemas.microsoft.com/office/drawing/2014/main" id="{F155AFE2-DD0C-5546-990D-24DD7D325FCA}"/>
                </a:ext>
              </a:extLst>
            </p:cNvPr>
            <p:cNvSpPr/>
            <p:nvPr/>
          </p:nvSpPr>
          <p:spPr>
            <a:xfrm>
              <a:off x="11479118" y="148912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: фигура 252">
              <a:extLst>
                <a:ext uri="{FF2B5EF4-FFF2-40B4-BE49-F238E27FC236}">
                  <a16:creationId xmlns:a16="http://schemas.microsoft.com/office/drawing/2014/main" id="{D56FFF2A-A338-6746-AEEB-72B1BA60C3CC}"/>
                </a:ext>
              </a:extLst>
            </p:cNvPr>
            <p:cNvSpPr/>
            <p:nvPr/>
          </p:nvSpPr>
          <p:spPr>
            <a:xfrm>
              <a:off x="11803002" y="173318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: фигура 253">
              <a:extLst>
                <a:ext uri="{FF2B5EF4-FFF2-40B4-BE49-F238E27FC236}">
                  <a16:creationId xmlns:a16="http://schemas.microsoft.com/office/drawing/2014/main" id="{A5828198-A387-544A-B08E-1039D3A14027}"/>
                </a:ext>
              </a:extLst>
            </p:cNvPr>
            <p:cNvSpPr/>
            <p:nvPr/>
          </p:nvSpPr>
          <p:spPr>
            <a:xfrm>
              <a:off x="12126884" y="197724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: фигура 254">
              <a:extLst>
                <a:ext uri="{FF2B5EF4-FFF2-40B4-BE49-F238E27FC236}">
                  <a16:creationId xmlns:a16="http://schemas.microsoft.com/office/drawing/2014/main" id="{045DA46B-0C78-BC42-9405-482849A08BC9}"/>
                </a:ext>
              </a:extLst>
            </p:cNvPr>
            <p:cNvSpPr/>
            <p:nvPr/>
          </p:nvSpPr>
          <p:spPr>
            <a:xfrm>
              <a:off x="12450768" y="222131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9" name="Полилиния: фигура 255">
              <a:extLst>
                <a:ext uri="{FF2B5EF4-FFF2-40B4-BE49-F238E27FC236}">
                  <a16:creationId xmlns:a16="http://schemas.microsoft.com/office/drawing/2014/main" id="{60610791-D7CB-0340-8318-9DE88646F798}"/>
                </a:ext>
              </a:extLst>
            </p:cNvPr>
            <p:cNvSpPr/>
            <p:nvPr/>
          </p:nvSpPr>
          <p:spPr>
            <a:xfrm>
              <a:off x="9456049" y="-54327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: фигура 256">
              <a:extLst>
                <a:ext uri="{FF2B5EF4-FFF2-40B4-BE49-F238E27FC236}">
                  <a16:creationId xmlns:a16="http://schemas.microsoft.com/office/drawing/2014/main" id="{0FCE3884-DCB4-8048-B17B-8A7F64DD1EEB}"/>
                </a:ext>
              </a:extLst>
            </p:cNvPr>
            <p:cNvSpPr/>
            <p:nvPr/>
          </p:nvSpPr>
          <p:spPr>
            <a:xfrm>
              <a:off x="9779932" y="-29921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: фигура 257">
              <a:extLst>
                <a:ext uri="{FF2B5EF4-FFF2-40B4-BE49-F238E27FC236}">
                  <a16:creationId xmlns:a16="http://schemas.microsoft.com/office/drawing/2014/main" id="{4ADD5D3D-478C-6A4F-8113-EC7B44BA3A6D}"/>
                </a:ext>
              </a:extLst>
            </p:cNvPr>
            <p:cNvSpPr/>
            <p:nvPr/>
          </p:nvSpPr>
          <p:spPr>
            <a:xfrm>
              <a:off x="10103816" y="-5514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: фигура 258">
              <a:extLst>
                <a:ext uri="{FF2B5EF4-FFF2-40B4-BE49-F238E27FC236}">
                  <a16:creationId xmlns:a16="http://schemas.microsoft.com/office/drawing/2014/main" id="{2DC7ADEF-8320-F640-B484-33F586487A63}"/>
                </a:ext>
              </a:extLst>
            </p:cNvPr>
            <p:cNvSpPr/>
            <p:nvPr/>
          </p:nvSpPr>
          <p:spPr>
            <a:xfrm>
              <a:off x="10427699" y="18891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3" name="Полилиния: фигура 259">
              <a:extLst>
                <a:ext uri="{FF2B5EF4-FFF2-40B4-BE49-F238E27FC236}">
                  <a16:creationId xmlns:a16="http://schemas.microsoft.com/office/drawing/2014/main" id="{69C46A79-B595-5D43-9762-02A135C7F544}"/>
                </a:ext>
              </a:extLst>
            </p:cNvPr>
            <p:cNvSpPr/>
            <p:nvPr/>
          </p:nvSpPr>
          <p:spPr>
            <a:xfrm>
              <a:off x="10751582" y="43298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4" name="Полилиния: фигура 260">
              <a:extLst>
                <a:ext uri="{FF2B5EF4-FFF2-40B4-BE49-F238E27FC236}">
                  <a16:creationId xmlns:a16="http://schemas.microsoft.com/office/drawing/2014/main" id="{89DFF527-20AB-0841-A73D-09EC66B78054}"/>
                </a:ext>
              </a:extLst>
            </p:cNvPr>
            <p:cNvSpPr/>
            <p:nvPr/>
          </p:nvSpPr>
          <p:spPr>
            <a:xfrm>
              <a:off x="11075466" y="67704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: фигура 261">
              <a:extLst>
                <a:ext uri="{FF2B5EF4-FFF2-40B4-BE49-F238E27FC236}">
                  <a16:creationId xmlns:a16="http://schemas.microsoft.com/office/drawing/2014/main" id="{AAA80A48-C2B1-2D4E-A090-2676DA8DB367}"/>
                </a:ext>
              </a:extLst>
            </p:cNvPr>
            <p:cNvSpPr/>
            <p:nvPr/>
          </p:nvSpPr>
          <p:spPr>
            <a:xfrm>
              <a:off x="11399349" y="92110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6" name="Полилиния: фигура 262">
              <a:extLst>
                <a:ext uri="{FF2B5EF4-FFF2-40B4-BE49-F238E27FC236}">
                  <a16:creationId xmlns:a16="http://schemas.microsoft.com/office/drawing/2014/main" id="{9ABF732D-242B-6C42-BA82-51B51AF3CAD8}"/>
                </a:ext>
              </a:extLst>
            </p:cNvPr>
            <p:cNvSpPr/>
            <p:nvPr/>
          </p:nvSpPr>
          <p:spPr>
            <a:xfrm>
              <a:off x="12047116" y="140923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7" name="Полилиния: фигура 263">
              <a:extLst>
                <a:ext uri="{FF2B5EF4-FFF2-40B4-BE49-F238E27FC236}">
                  <a16:creationId xmlns:a16="http://schemas.microsoft.com/office/drawing/2014/main" id="{AC8E171C-D477-DB4F-84A3-2BD5AA95C0D4}"/>
                </a:ext>
              </a:extLst>
            </p:cNvPr>
            <p:cNvSpPr/>
            <p:nvPr/>
          </p:nvSpPr>
          <p:spPr>
            <a:xfrm>
              <a:off x="12370999" y="165329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8" name="Полилиния: фигура 264">
              <a:extLst>
                <a:ext uri="{FF2B5EF4-FFF2-40B4-BE49-F238E27FC236}">
                  <a16:creationId xmlns:a16="http://schemas.microsoft.com/office/drawing/2014/main" id="{AC71C6CC-66D4-8C4E-9827-C657FE4E89D9}"/>
                </a:ext>
              </a:extLst>
            </p:cNvPr>
            <p:cNvSpPr/>
            <p:nvPr/>
          </p:nvSpPr>
          <p:spPr>
            <a:xfrm>
              <a:off x="12694882" y="189736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: фигура 265">
              <a:extLst>
                <a:ext uri="{FF2B5EF4-FFF2-40B4-BE49-F238E27FC236}">
                  <a16:creationId xmlns:a16="http://schemas.microsoft.com/office/drawing/2014/main" id="{0D0DBC7E-4D18-AE43-A300-7A108F106B20}"/>
                </a:ext>
              </a:extLst>
            </p:cNvPr>
            <p:cNvSpPr/>
            <p:nvPr/>
          </p:nvSpPr>
          <p:spPr>
            <a:xfrm>
              <a:off x="9700163" y="-86722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: фигура 266">
              <a:extLst>
                <a:ext uri="{FF2B5EF4-FFF2-40B4-BE49-F238E27FC236}">
                  <a16:creationId xmlns:a16="http://schemas.microsoft.com/office/drawing/2014/main" id="{3DE15600-0818-1E46-B6F1-EB9731C77FE0}"/>
                </a:ext>
              </a:extLst>
            </p:cNvPr>
            <p:cNvSpPr/>
            <p:nvPr/>
          </p:nvSpPr>
          <p:spPr>
            <a:xfrm>
              <a:off x="10024047" y="-62316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1" name="Полилиния: фигура 267">
              <a:extLst>
                <a:ext uri="{FF2B5EF4-FFF2-40B4-BE49-F238E27FC236}">
                  <a16:creationId xmlns:a16="http://schemas.microsoft.com/office/drawing/2014/main" id="{71AEE2BB-76D1-564C-9D46-5C5A77289041}"/>
                </a:ext>
              </a:extLst>
            </p:cNvPr>
            <p:cNvSpPr/>
            <p:nvPr/>
          </p:nvSpPr>
          <p:spPr>
            <a:xfrm>
              <a:off x="10347930" y="-37909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Полилиния: фигура 268">
              <a:extLst>
                <a:ext uri="{FF2B5EF4-FFF2-40B4-BE49-F238E27FC236}">
                  <a16:creationId xmlns:a16="http://schemas.microsoft.com/office/drawing/2014/main" id="{051C83CA-8BA6-AB46-9654-B148BB2BF6DE}"/>
                </a:ext>
              </a:extLst>
            </p:cNvPr>
            <p:cNvSpPr/>
            <p:nvPr/>
          </p:nvSpPr>
          <p:spPr>
            <a:xfrm>
              <a:off x="10671813" y="-13503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Полилиния: фигура 269">
              <a:extLst>
                <a:ext uri="{FF2B5EF4-FFF2-40B4-BE49-F238E27FC236}">
                  <a16:creationId xmlns:a16="http://schemas.microsoft.com/office/drawing/2014/main" id="{B5DC2947-2C4C-6647-B63D-9710D0E25707}"/>
                </a:ext>
              </a:extLst>
            </p:cNvPr>
            <p:cNvSpPr/>
            <p:nvPr/>
          </p:nvSpPr>
          <p:spPr>
            <a:xfrm>
              <a:off x="10995697" y="10903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Полилиния: фигура 270">
              <a:extLst>
                <a:ext uri="{FF2B5EF4-FFF2-40B4-BE49-F238E27FC236}">
                  <a16:creationId xmlns:a16="http://schemas.microsoft.com/office/drawing/2014/main" id="{C52C5AC7-884D-9642-9255-DB0496962EEE}"/>
                </a:ext>
              </a:extLst>
            </p:cNvPr>
            <p:cNvSpPr/>
            <p:nvPr/>
          </p:nvSpPr>
          <p:spPr>
            <a:xfrm>
              <a:off x="11319579" y="35309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Полилиния: фигура 271">
              <a:extLst>
                <a:ext uri="{FF2B5EF4-FFF2-40B4-BE49-F238E27FC236}">
                  <a16:creationId xmlns:a16="http://schemas.microsoft.com/office/drawing/2014/main" id="{E3BC49DD-5891-5A44-9298-DFEFE37655EA}"/>
                </a:ext>
              </a:extLst>
            </p:cNvPr>
            <p:cNvSpPr/>
            <p:nvPr/>
          </p:nvSpPr>
          <p:spPr>
            <a:xfrm>
              <a:off x="11643463" y="59715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: фигура 272">
              <a:extLst>
                <a:ext uri="{FF2B5EF4-FFF2-40B4-BE49-F238E27FC236}">
                  <a16:creationId xmlns:a16="http://schemas.microsoft.com/office/drawing/2014/main" id="{D1A3F44B-9A34-4945-96D1-A4BD29FA31BB}"/>
                </a:ext>
              </a:extLst>
            </p:cNvPr>
            <p:cNvSpPr/>
            <p:nvPr/>
          </p:nvSpPr>
          <p:spPr>
            <a:xfrm>
              <a:off x="11967347" y="84122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7" name="Полилиния: фигура 273">
              <a:extLst>
                <a:ext uri="{FF2B5EF4-FFF2-40B4-BE49-F238E27FC236}">
                  <a16:creationId xmlns:a16="http://schemas.microsoft.com/office/drawing/2014/main" id="{A7276296-8CDC-1E46-ACF8-FF3BCE6C117B}"/>
                </a:ext>
              </a:extLst>
            </p:cNvPr>
            <p:cNvSpPr/>
            <p:nvPr/>
          </p:nvSpPr>
          <p:spPr>
            <a:xfrm>
              <a:off x="12291230" y="108528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8" name="Полилиния: фигура 274">
              <a:extLst>
                <a:ext uri="{FF2B5EF4-FFF2-40B4-BE49-F238E27FC236}">
                  <a16:creationId xmlns:a16="http://schemas.microsoft.com/office/drawing/2014/main" id="{CCCD5535-474A-0843-BBDA-43D2332476CE}"/>
                </a:ext>
              </a:extLst>
            </p:cNvPr>
            <p:cNvSpPr/>
            <p:nvPr/>
          </p:nvSpPr>
          <p:spPr>
            <a:xfrm>
              <a:off x="12938996" y="157341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9" name="Полилиния: фигура 275">
              <a:extLst>
                <a:ext uri="{FF2B5EF4-FFF2-40B4-BE49-F238E27FC236}">
                  <a16:creationId xmlns:a16="http://schemas.microsoft.com/office/drawing/2014/main" id="{8BDDC4DE-D53B-004E-AE45-05ECC728B422}"/>
                </a:ext>
              </a:extLst>
            </p:cNvPr>
            <p:cNvSpPr/>
            <p:nvPr/>
          </p:nvSpPr>
          <p:spPr>
            <a:xfrm>
              <a:off x="9944277" y="-119117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" name="Полилиния: фигура 276">
              <a:extLst>
                <a:ext uri="{FF2B5EF4-FFF2-40B4-BE49-F238E27FC236}">
                  <a16:creationId xmlns:a16="http://schemas.microsoft.com/office/drawing/2014/main" id="{8E214527-F45F-6940-AEE5-D13F22227865}"/>
                </a:ext>
              </a:extLst>
            </p:cNvPr>
            <p:cNvSpPr/>
            <p:nvPr/>
          </p:nvSpPr>
          <p:spPr>
            <a:xfrm>
              <a:off x="10268161" y="-94711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" name="Полилиния: фигура 277">
              <a:extLst>
                <a:ext uri="{FF2B5EF4-FFF2-40B4-BE49-F238E27FC236}">
                  <a16:creationId xmlns:a16="http://schemas.microsoft.com/office/drawing/2014/main" id="{28AFE126-0481-524B-8DE7-1013983067A0}"/>
                </a:ext>
              </a:extLst>
            </p:cNvPr>
            <p:cNvSpPr/>
            <p:nvPr/>
          </p:nvSpPr>
          <p:spPr>
            <a:xfrm>
              <a:off x="10592044" y="-70304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" name="Полилиния: фигура 278">
              <a:extLst>
                <a:ext uri="{FF2B5EF4-FFF2-40B4-BE49-F238E27FC236}">
                  <a16:creationId xmlns:a16="http://schemas.microsoft.com/office/drawing/2014/main" id="{C6EA9DC1-C2E8-D342-9E72-B0F972CDB16B}"/>
                </a:ext>
              </a:extLst>
            </p:cNvPr>
            <p:cNvSpPr/>
            <p:nvPr/>
          </p:nvSpPr>
          <p:spPr>
            <a:xfrm>
              <a:off x="10915927" y="-45898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" name="Полилиния: фигура 279">
              <a:extLst>
                <a:ext uri="{FF2B5EF4-FFF2-40B4-BE49-F238E27FC236}">
                  <a16:creationId xmlns:a16="http://schemas.microsoft.com/office/drawing/2014/main" id="{DFCD7806-35FF-1541-9D33-79D7987487AC}"/>
                </a:ext>
              </a:extLst>
            </p:cNvPr>
            <p:cNvSpPr/>
            <p:nvPr/>
          </p:nvSpPr>
          <p:spPr>
            <a:xfrm>
              <a:off x="11239811" y="-21492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" name="Полилиния: фигура 280">
              <a:extLst>
                <a:ext uri="{FF2B5EF4-FFF2-40B4-BE49-F238E27FC236}">
                  <a16:creationId xmlns:a16="http://schemas.microsoft.com/office/drawing/2014/main" id="{8B70AC5A-CD29-6F4D-A51B-483D48FAF479}"/>
                </a:ext>
              </a:extLst>
            </p:cNvPr>
            <p:cNvSpPr/>
            <p:nvPr/>
          </p:nvSpPr>
          <p:spPr>
            <a:xfrm>
              <a:off x="11563694" y="2914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" name="Полилиния: фигура 281">
              <a:extLst>
                <a:ext uri="{FF2B5EF4-FFF2-40B4-BE49-F238E27FC236}">
                  <a16:creationId xmlns:a16="http://schemas.microsoft.com/office/drawing/2014/main" id="{F04AC01E-F6C7-E145-92A2-AD78294D79B0}"/>
                </a:ext>
              </a:extLst>
            </p:cNvPr>
            <p:cNvSpPr/>
            <p:nvPr/>
          </p:nvSpPr>
          <p:spPr>
            <a:xfrm>
              <a:off x="11887577" y="27320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" name="Полилиния: фигура 282">
              <a:extLst>
                <a:ext uri="{FF2B5EF4-FFF2-40B4-BE49-F238E27FC236}">
                  <a16:creationId xmlns:a16="http://schemas.microsoft.com/office/drawing/2014/main" id="{7553CC29-71B9-1F48-8F43-11D4A4D47AE0}"/>
                </a:ext>
              </a:extLst>
            </p:cNvPr>
            <p:cNvSpPr/>
            <p:nvPr/>
          </p:nvSpPr>
          <p:spPr>
            <a:xfrm>
              <a:off x="12211460" y="51727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" name="Полилиния: фигура 283">
              <a:extLst>
                <a:ext uri="{FF2B5EF4-FFF2-40B4-BE49-F238E27FC236}">
                  <a16:creationId xmlns:a16="http://schemas.microsoft.com/office/drawing/2014/main" id="{7AFA1C02-BC96-9749-A07C-1865FC0181B3}"/>
                </a:ext>
              </a:extLst>
            </p:cNvPr>
            <p:cNvSpPr/>
            <p:nvPr/>
          </p:nvSpPr>
          <p:spPr>
            <a:xfrm>
              <a:off x="12535344" y="76133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" name="Полилиния: фигура 284">
              <a:extLst>
                <a:ext uri="{FF2B5EF4-FFF2-40B4-BE49-F238E27FC236}">
                  <a16:creationId xmlns:a16="http://schemas.microsoft.com/office/drawing/2014/main" id="{0C11DF93-6D24-0040-802C-177B0D0D6DD0}"/>
                </a:ext>
              </a:extLst>
            </p:cNvPr>
            <p:cNvSpPr/>
            <p:nvPr/>
          </p:nvSpPr>
          <p:spPr>
            <a:xfrm>
              <a:off x="12859228" y="100539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" name="Полилиния: фигура 285">
              <a:extLst>
                <a:ext uri="{FF2B5EF4-FFF2-40B4-BE49-F238E27FC236}">
                  <a16:creationId xmlns:a16="http://schemas.microsoft.com/office/drawing/2014/main" id="{92C94C86-15D3-7F4D-9912-9A4928418FE8}"/>
                </a:ext>
              </a:extLst>
            </p:cNvPr>
            <p:cNvSpPr/>
            <p:nvPr/>
          </p:nvSpPr>
          <p:spPr>
            <a:xfrm>
              <a:off x="13183110" y="124946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" name="Полилиния: фигура 286">
              <a:extLst>
                <a:ext uri="{FF2B5EF4-FFF2-40B4-BE49-F238E27FC236}">
                  <a16:creationId xmlns:a16="http://schemas.microsoft.com/office/drawing/2014/main" id="{D0A26BBB-1A6C-0D4C-BDA3-AA0E6122A252}"/>
                </a:ext>
              </a:extLst>
            </p:cNvPr>
            <p:cNvSpPr/>
            <p:nvPr/>
          </p:nvSpPr>
          <p:spPr>
            <a:xfrm>
              <a:off x="10188392" y="-151512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" name="Полилиния: фигура 287">
              <a:extLst>
                <a:ext uri="{FF2B5EF4-FFF2-40B4-BE49-F238E27FC236}">
                  <a16:creationId xmlns:a16="http://schemas.microsoft.com/office/drawing/2014/main" id="{558CDE18-EF79-BF44-9D9D-7306B703CA2C}"/>
                </a:ext>
              </a:extLst>
            </p:cNvPr>
            <p:cNvSpPr/>
            <p:nvPr/>
          </p:nvSpPr>
          <p:spPr>
            <a:xfrm>
              <a:off x="10512275" y="-127106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" name="Полилиния: фигура 288">
              <a:extLst>
                <a:ext uri="{FF2B5EF4-FFF2-40B4-BE49-F238E27FC236}">
                  <a16:creationId xmlns:a16="http://schemas.microsoft.com/office/drawing/2014/main" id="{16951E9F-EB84-A94A-A9C8-2D3E3373FA32}"/>
                </a:ext>
              </a:extLst>
            </p:cNvPr>
            <p:cNvSpPr/>
            <p:nvPr/>
          </p:nvSpPr>
          <p:spPr>
            <a:xfrm>
              <a:off x="10836158" y="-102699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" name="Полилиния: фигура 289">
              <a:extLst>
                <a:ext uri="{FF2B5EF4-FFF2-40B4-BE49-F238E27FC236}">
                  <a16:creationId xmlns:a16="http://schemas.microsoft.com/office/drawing/2014/main" id="{C60BD027-DAF7-EC41-AA6B-5A77087C333D}"/>
                </a:ext>
              </a:extLst>
            </p:cNvPr>
            <p:cNvSpPr/>
            <p:nvPr/>
          </p:nvSpPr>
          <p:spPr>
            <a:xfrm>
              <a:off x="11160042" y="-78293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" name="Полилиния: фигура 290">
              <a:extLst>
                <a:ext uri="{FF2B5EF4-FFF2-40B4-BE49-F238E27FC236}">
                  <a16:creationId xmlns:a16="http://schemas.microsoft.com/office/drawing/2014/main" id="{7E77450C-CE8E-B540-A69E-657ABE56E75D}"/>
                </a:ext>
              </a:extLst>
            </p:cNvPr>
            <p:cNvSpPr/>
            <p:nvPr/>
          </p:nvSpPr>
          <p:spPr>
            <a:xfrm>
              <a:off x="11807808" y="-29480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" name="Полилиния: фигура 291">
              <a:extLst>
                <a:ext uri="{FF2B5EF4-FFF2-40B4-BE49-F238E27FC236}">
                  <a16:creationId xmlns:a16="http://schemas.microsoft.com/office/drawing/2014/main" id="{E8DA4631-6539-904A-B817-A42E0811315D}"/>
                </a:ext>
              </a:extLst>
            </p:cNvPr>
            <p:cNvSpPr/>
            <p:nvPr/>
          </p:nvSpPr>
          <p:spPr>
            <a:xfrm>
              <a:off x="12131691" y="-5074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" name="Полилиния: фигура 292">
              <a:extLst>
                <a:ext uri="{FF2B5EF4-FFF2-40B4-BE49-F238E27FC236}">
                  <a16:creationId xmlns:a16="http://schemas.microsoft.com/office/drawing/2014/main" id="{20B51C3F-3290-5E4E-B500-329C5AF0E25A}"/>
                </a:ext>
              </a:extLst>
            </p:cNvPr>
            <p:cNvSpPr/>
            <p:nvPr/>
          </p:nvSpPr>
          <p:spPr>
            <a:xfrm>
              <a:off x="12455574" y="19332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" name="Полилиния: фигура 293">
              <a:extLst>
                <a:ext uri="{FF2B5EF4-FFF2-40B4-BE49-F238E27FC236}">
                  <a16:creationId xmlns:a16="http://schemas.microsoft.com/office/drawing/2014/main" id="{DA0EAF93-FCC8-954E-A813-D6FBA525B1C9}"/>
                </a:ext>
              </a:extLst>
            </p:cNvPr>
            <p:cNvSpPr/>
            <p:nvPr/>
          </p:nvSpPr>
          <p:spPr>
            <a:xfrm>
              <a:off x="12779458" y="43738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" name="Полилиния: фигура 294">
              <a:extLst>
                <a:ext uri="{FF2B5EF4-FFF2-40B4-BE49-F238E27FC236}">
                  <a16:creationId xmlns:a16="http://schemas.microsoft.com/office/drawing/2014/main" id="{6F177988-E0BF-8447-889D-B77FAC485434}"/>
                </a:ext>
              </a:extLst>
            </p:cNvPr>
            <p:cNvSpPr/>
            <p:nvPr/>
          </p:nvSpPr>
          <p:spPr>
            <a:xfrm>
              <a:off x="13103341" y="68144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" name="Полилиния: фигура 295">
              <a:extLst>
                <a:ext uri="{FF2B5EF4-FFF2-40B4-BE49-F238E27FC236}">
                  <a16:creationId xmlns:a16="http://schemas.microsoft.com/office/drawing/2014/main" id="{440F402B-FD39-F04A-B960-4F71AD12725B}"/>
                </a:ext>
              </a:extLst>
            </p:cNvPr>
            <p:cNvSpPr/>
            <p:nvPr/>
          </p:nvSpPr>
          <p:spPr>
            <a:xfrm>
              <a:off x="13427225" y="92551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" name="Полилиния: фигура 296">
              <a:extLst>
                <a:ext uri="{FF2B5EF4-FFF2-40B4-BE49-F238E27FC236}">
                  <a16:creationId xmlns:a16="http://schemas.microsoft.com/office/drawing/2014/main" id="{8D51DA1C-0F83-9242-AC53-6486E71CF324}"/>
                </a:ext>
              </a:extLst>
            </p:cNvPr>
            <p:cNvSpPr/>
            <p:nvPr/>
          </p:nvSpPr>
          <p:spPr>
            <a:xfrm>
              <a:off x="10432506" y="-183907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" name="Полилиния: фигура 297">
              <a:extLst>
                <a:ext uri="{FF2B5EF4-FFF2-40B4-BE49-F238E27FC236}">
                  <a16:creationId xmlns:a16="http://schemas.microsoft.com/office/drawing/2014/main" id="{74ACD126-B031-364D-9D16-608BFA6385B8}"/>
                </a:ext>
              </a:extLst>
            </p:cNvPr>
            <p:cNvSpPr/>
            <p:nvPr/>
          </p:nvSpPr>
          <p:spPr>
            <a:xfrm>
              <a:off x="10756389" y="-159501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" name="Полилиния: фигура 298">
              <a:extLst>
                <a:ext uri="{FF2B5EF4-FFF2-40B4-BE49-F238E27FC236}">
                  <a16:creationId xmlns:a16="http://schemas.microsoft.com/office/drawing/2014/main" id="{4A89377B-40E9-BD47-BC6B-956896767E22}"/>
                </a:ext>
              </a:extLst>
            </p:cNvPr>
            <p:cNvSpPr/>
            <p:nvPr/>
          </p:nvSpPr>
          <p:spPr>
            <a:xfrm>
              <a:off x="11404155" y="-110688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" name="Полилиния: фигура 299">
              <a:extLst>
                <a:ext uri="{FF2B5EF4-FFF2-40B4-BE49-F238E27FC236}">
                  <a16:creationId xmlns:a16="http://schemas.microsoft.com/office/drawing/2014/main" id="{E4761BD1-7073-2D47-AE1C-3EB4C12E14FA}"/>
                </a:ext>
              </a:extLst>
            </p:cNvPr>
            <p:cNvSpPr/>
            <p:nvPr/>
          </p:nvSpPr>
          <p:spPr>
            <a:xfrm>
              <a:off x="11728039" y="-86282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" name="Полилиния: фигура 300">
              <a:extLst>
                <a:ext uri="{FF2B5EF4-FFF2-40B4-BE49-F238E27FC236}">
                  <a16:creationId xmlns:a16="http://schemas.microsoft.com/office/drawing/2014/main" id="{94B18D61-4FEA-274E-8EA8-696493D1C9C8}"/>
                </a:ext>
              </a:extLst>
            </p:cNvPr>
            <p:cNvSpPr/>
            <p:nvPr/>
          </p:nvSpPr>
          <p:spPr>
            <a:xfrm>
              <a:off x="12051922" y="-61875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" name="Полилиния: фигура 301">
              <a:extLst>
                <a:ext uri="{FF2B5EF4-FFF2-40B4-BE49-F238E27FC236}">
                  <a16:creationId xmlns:a16="http://schemas.microsoft.com/office/drawing/2014/main" id="{41F376A6-CBE4-BB4D-B0F9-416769BB81E3}"/>
                </a:ext>
              </a:extLst>
            </p:cNvPr>
            <p:cNvSpPr/>
            <p:nvPr/>
          </p:nvSpPr>
          <p:spPr>
            <a:xfrm>
              <a:off x="12375805" y="-37469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" name="Полилиния: фигура 302">
              <a:extLst>
                <a:ext uri="{FF2B5EF4-FFF2-40B4-BE49-F238E27FC236}">
                  <a16:creationId xmlns:a16="http://schemas.microsoft.com/office/drawing/2014/main" id="{2B1186D9-9C9E-BE42-93B2-798FB8D81E7D}"/>
                </a:ext>
              </a:extLst>
            </p:cNvPr>
            <p:cNvSpPr/>
            <p:nvPr/>
          </p:nvSpPr>
          <p:spPr>
            <a:xfrm>
              <a:off x="12699689" y="-13063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" name="Полилиния: фигура 303">
              <a:extLst>
                <a:ext uri="{FF2B5EF4-FFF2-40B4-BE49-F238E27FC236}">
                  <a16:creationId xmlns:a16="http://schemas.microsoft.com/office/drawing/2014/main" id="{6789D952-5FD5-4C44-990C-A80BFE6550FD}"/>
                </a:ext>
              </a:extLst>
            </p:cNvPr>
            <p:cNvSpPr/>
            <p:nvPr/>
          </p:nvSpPr>
          <p:spPr>
            <a:xfrm>
              <a:off x="13023572" y="11343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1" y="273236"/>
                    <a:pt x="138623" y="283104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2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" name="Полилиния: фигура 304">
              <a:extLst>
                <a:ext uri="{FF2B5EF4-FFF2-40B4-BE49-F238E27FC236}">
                  <a16:creationId xmlns:a16="http://schemas.microsoft.com/office/drawing/2014/main" id="{E4417BC0-E6A7-8B45-BE18-C1ED0A0328FC}"/>
                </a:ext>
              </a:extLst>
            </p:cNvPr>
            <p:cNvSpPr/>
            <p:nvPr/>
          </p:nvSpPr>
          <p:spPr>
            <a:xfrm>
              <a:off x="13347455" y="35749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4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4"/>
                  </a:cubicBezTo>
                  <a:cubicBezTo>
                    <a:pt x="39993" y="208781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" name="Полилиния: фигура 305">
              <a:extLst>
                <a:ext uri="{FF2B5EF4-FFF2-40B4-BE49-F238E27FC236}">
                  <a16:creationId xmlns:a16="http://schemas.microsoft.com/office/drawing/2014/main" id="{ED947BB4-80C4-274B-843E-F3049DFD8A65}"/>
                </a:ext>
              </a:extLst>
            </p:cNvPr>
            <p:cNvSpPr/>
            <p:nvPr/>
          </p:nvSpPr>
          <p:spPr>
            <a:xfrm>
              <a:off x="10676619" y="-216302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" name="Полилиния: фигура 306">
              <a:extLst>
                <a:ext uri="{FF2B5EF4-FFF2-40B4-BE49-F238E27FC236}">
                  <a16:creationId xmlns:a16="http://schemas.microsoft.com/office/drawing/2014/main" id="{E8633579-58E0-744D-B69C-17AC6E12E067}"/>
                </a:ext>
              </a:extLst>
            </p:cNvPr>
            <p:cNvSpPr/>
            <p:nvPr/>
          </p:nvSpPr>
          <p:spPr>
            <a:xfrm>
              <a:off x="11000503" y="-191896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" name="Полилиния: фигура 307">
              <a:extLst>
                <a:ext uri="{FF2B5EF4-FFF2-40B4-BE49-F238E27FC236}">
                  <a16:creationId xmlns:a16="http://schemas.microsoft.com/office/drawing/2014/main" id="{05FC186E-20E6-3042-A792-60EB8BCC185A}"/>
                </a:ext>
              </a:extLst>
            </p:cNvPr>
            <p:cNvSpPr/>
            <p:nvPr/>
          </p:nvSpPr>
          <p:spPr>
            <a:xfrm>
              <a:off x="11324387" y="-167489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" name="Полилиния: фигура 308">
              <a:extLst>
                <a:ext uri="{FF2B5EF4-FFF2-40B4-BE49-F238E27FC236}">
                  <a16:creationId xmlns:a16="http://schemas.microsoft.com/office/drawing/2014/main" id="{4C4AE05D-E31C-A14D-88E3-16DB0E5A9A78}"/>
                </a:ext>
              </a:extLst>
            </p:cNvPr>
            <p:cNvSpPr/>
            <p:nvPr/>
          </p:nvSpPr>
          <p:spPr>
            <a:xfrm>
              <a:off x="11648269" y="-143083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" name="Полилиния: фигура 309">
              <a:extLst>
                <a:ext uri="{FF2B5EF4-FFF2-40B4-BE49-F238E27FC236}">
                  <a16:creationId xmlns:a16="http://schemas.microsoft.com/office/drawing/2014/main" id="{46A2C4A9-7660-0241-8D06-1C3E8D85D4DD}"/>
                </a:ext>
              </a:extLst>
            </p:cNvPr>
            <p:cNvSpPr/>
            <p:nvPr/>
          </p:nvSpPr>
          <p:spPr>
            <a:xfrm>
              <a:off x="11972153" y="-118677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Полилиния: фигура 310">
              <a:extLst>
                <a:ext uri="{FF2B5EF4-FFF2-40B4-BE49-F238E27FC236}">
                  <a16:creationId xmlns:a16="http://schemas.microsoft.com/office/drawing/2014/main" id="{6C615335-C27E-9A49-8187-192C6A7FBD7C}"/>
                </a:ext>
              </a:extLst>
            </p:cNvPr>
            <p:cNvSpPr/>
            <p:nvPr/>
          </p:nvSpPr>
          <p:spPr>
            <a:xfrm>
              <a:off x="12296036" y="-94270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Полилиния: фигура 311">
              <a:extLst>
                <a:ext uri="{FF2B5EF4-FFF2-40B4-BE49-F238E27FC236}">
                  <a16:creationId xmlns:a16="http://schemas.microsoft.com/office/drawing/2014/main" id="{BB80660E-645E-C94F-A457-72AAD9BDA756}"/>
                </a:ext>
              </a:extLst>
            </p:cNvPr>
            <p:cNvSpPr/>
            <p:nvPr/>
          </p:nvSpPr>
          <p:spPr>
            <a:xfrm>
              <a:off x="12619920" y="-69864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Полилиния: фигура 312">
              <a:extLst>
                <a:ext uri="{FF2B5EF4-FFF2-40B4-BE49-F238E27FC236}">
                  <a16:creationId xmlns:a16="http://schemas.microsoft.com/office/drawing/2014/main" id="{B4A56646-6206-ED46-B2BD-8FB7E4BDA00B}"/>
                </a:ext>
              </a:extLst>
            </p:cNvPr>
            <p:cNvSpPr/>
            <p:nvPr/>
          </p:nvSpPr>
          <p:spPr>
            <a:xfrm>
              <a:off x="12943803" y="-454581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" name="Полилиния: фигура 313">
              <a:extLst>
                <a:ext uri="{FF2B5EF4-FFF2-40B4-BE49-F238E27FC236}">
                  <a16:creationId xmlns:a16="http://schemas.microsoft.com/office/drawing/2014/main" id="{E6165A85-8625-254E-88DD-C0FF0E61AEC5}"/>
                </a:ext>
              </a:extLst>
            </p:cNvPr>
            <p:cNvSpPr/>
            <p:nvPr/>
          </p:nvSpPr>
          <p:spPr>
            <a:xfrm>
              <a:off x="13267686" y="-21051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" name="Полилиния: фигура 314">
              <a:extLst>
                <a:ext uri="{FF2B5EF4-FFF2-40B4-BE49-F238E27FC236}">
                  <a16:creationId xmlns:a16="http://schemas.microsoft.com/office/drawing/2014/main" id="{E87022A1-2B7E-3A4D-B306-43872EDAEE14}"/>
                </a:ext>
              </a:extLst>
            </p:cNvPr>
            <p:cNvSpPr/>
            <p:nvPr/>
          </p:nvSpPr>
          <p:spPr>
            <a:xfrm>
              <a:off x="10920734" y="-248697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" name="Полилиния: фигура 315">
              <a:extLst>
                <a:ext uri="{FF2B5EF4-FFF2-40B4-BE49-F238E27FC236}">
                  <a16:creationId xmlns:a16="http://schemas.microsoft.com/office/drawing/2014/main" id="{110EC6A9-5824-5A43-B4A4-99F04E8E3D57}"/>
                </a:ext>
              </a:extLst>
            </p:cNvPr>
            <p:cNvSpPr/>
            <p:nvPr/>
          </p:nvSpPr>
          <p:spPr>
            <a:xfrm>
              <a:off x="11244617" y="-224291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Полилиния: фигура 316">
              <a:extLst>
                <a:ext uri="{FF2B5EF4-FFF2-40B4-BE49-F238E27FC236}">
                  <a16:creationId xmlns:a16="http://schemas.microsoft.com/office/drawing/2014/main" id="{E225685A-AD94-D14B-9F92-BE418A8A91B1}"/>
                </a:ext>
              </a:extLst>
            </p:cNvPr>
            <p:cNvSpPr/>
            <p:nvPr/>
          </p:nvSpPr>
          <p:spPr>
            <a:xfrm>
              <a:off x="11568500" y="-199884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" name="Полилиния: фигура 317">
              <a:extLst>
                <a:ext uri="{FF2B5EF4-FFF2-40B4-BE49-F238E27FC236}">
                  <a16:creationId xmlns:a16="http://schemas.microsoft.com/office/drawing/2014/main" id="{6AB8A882-064A-3747-B9F1-24D3CBF8C45D}"/>
                </a:ext>
              </a:extLst>
            </p:cNvPr>
            <p:cNvSpPr/>
            <p:nvPr/>
          </p:nvSpPr>
          <p:spPr>
            <a:xfrm>
              <a:off x="11892384" y="-175478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" name="Полилиния: фигура 318">
              <a:extLst>
                <a:ext uri="{FF2B5EF4-FFF2-40B4-BE49-F238E27FC236}">
                  <a16:creationId xmlns:a16="http://schemas.microsoft.com/office/drawing/2014/main" id="{495DAC1A-CA08-B746-A87F-E5E6F89E6FA1}"/>
                </a:ext>
              </a:extLst>
            </p:cNvPr>
            <p:cNvSpPr/>
            <p:nvPr/>
          </p:nvSpPr>
          <p:spPr>
            <a:xfrm>
              <a:off x="12216267" y="-151072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Полилиния: фигура 319">
              <a:extLst>
                <a:ext uri="{FF2B5EF4-FFF2-40B4-BE49-F238E27FC236}">
                  <a16:creationId xmlns:a16="http://schemas.microsoft.com/office/drawing/2014/main" id="{B23CED74-9B43-9A4D-BD47-4C919F3F0790}"/>
                </a:ext>
              </a:extLst>
            </p:cNvPr>
            <p:cNvSpPr/>
            <p:nvPr/>
          </p:nvSpPr>
          <p:spPr>
            <a:xfrm>
              <a:off x="12540150" y="-126665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Полилиния: фигура 320">
              <a:extLst>
                <a:ext uri="{FF2B5EF4-FFF2-40B4-BE49-F238E27FC236}">
                  <a16:creationId xmlns:a16="http://schemas.microsoft.com/office/drawing/2014/main" id="{55FA0978-E04B-1042-81C0-41A244BF968D}"/>
                </a:ext>
              </a:extLst>
            </p:cNvPr>
            <p:cNvSpPr/>
            <p:nvPr/>
          </p:nvSpPr>
          <p:spPr>
            <a:xfrm>
              <a:off x="12864034" y="-1022595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" name="Полилиния: фигура 321">
              <a:extLst>
                <a:ext uri="{FF2B5EF4-FFF2-40B4-BE49-F238E27FC236}">
                  <a16:creationId xmlns:a16="http://schemas.microsoft.com/office/drawing/2014/main" id="{F746DAC5-86F3-7D44-B6C6-1C908C643FD0}"/>
                </a:ext>
              </a:extLst>
            </p:cNvPr>
            <p:cNvSpPr/>
            <p:nvPr/>
          </p:nvSpPr>
          <p:spPr>
            <a:xfrm>
              <a:off x="13187917" y="-77853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" name="Полилиния: фигура 322">
              <a:extLst>
                <a:ext uri="{FF2B5EF4-FFF2-40B4-BE49-F238E27FC236}">
                  <a16:creationId xmlns:a16="http://schemas.microsoft.com/office/drawing/2014/main" id="{FE2AB070-8A14-6344-9924-B530984D0951}"/>
                </a:ext>
              </a:extLst>
            </p:cNvPr>
            <p:cNvSpPr/>
            <p:nvPr/>
          </p:nvSpPr>
          <p:spPr>
            <a:xfrm>
              <a:off x="13511800" y="-534468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" name="Полилиния: фигура 323">
              <a:extLst>
                <a:ext uri="{FF2B5EF4-FFF2-40B4-BE49-F238E27FC236}">
                  <a16:creationId xmlns:a16="http://schemas.microsoft.com/office/drawing/2014/main" id="{6A9ED39C-06DC-6240-81F1-61DCCEEBB9B8}"/>
                </a:ext>
              </a:extLst>
            </p:cNvPr>
            <p:cNvSpPr/>
            <p:nvPr/>
          </p:nvSpPr>
          <p:spPr>
            <a:xfrm>
              <a:off x="11164848" y="-281092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" name="Полилиния: фигура 324">
              <a:extLst>
                <a:ext uri="{FF2B5EF4-FFF2-40B4-BE49-F238E27FC236}">
                  <a16:creationId xmlns:a16="http://schemas.microsoft.com/office/drawing/2014/main" id="{FEAAC422-DB20-D344-8B64-DA5F162985E5}"/>
                </a:ext>
              </a:extLst>
            </p:cNvPr>
            <p:cNvSpPr/>
            <p:nvPr/>
          </p:nvSpPr>
          <p:spPr>
            <a:xfrm>
              <a:off x="11488731" y="-256686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" name="Полилиния: фигура 325">
              <a:extLst>
                <a:ext uri="{FF2B5EF4-FFF2-40B4-BE49-F238E27FC236}">
                  <a16:creationId xmlns:a16="http://schemas.microsoft.com/office/drawing/2014/main" id="{811121EF-5B36-364E-B716-0F2BE704EA5A}"/>
                </a:ext>
              </a:extLst>
            </p:cNvPr>
            <p:cNvSpPr/>
            <p:nvPr/>
          </p:nvSpPr>
          <p:spPr>
            <a:xfrm>
              <a:off x="11812614" y="-232280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" name="Полилиния: фигура 326">
              <a:extLst>
                <a:ext uri="{FF2B5EF4-FFF2-40B4-BE49-F238E27FC236}">
                  <a16:creationId xmlns:a16="http://schemas.microsoft.com/office/drawing/2014/main" id="{23DA4A2E-6E2E-F548-9489-39AEEAFDADC0}"/>
                </a:ext>
              </a:extLst>
            </p:cNvPr>
            <p:cNvSpPr/>
            <p:nvPr/>
          </p:nvSpPr>
          <p:spPr>
            <a:xfrm>
              <a:off x="12136498" y="-207873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" name="Полилиния: фигура 327">
              <a:extLst>
                <a:ext uri="{FF2B5EF4-FFF2-40B4-BE49-F238E27FC236}">
                  <a16:creationId xmlns:a16="http://schemas.microsoft.com/office/drawing/2014/main" id="{B5B22C52-01FE-214D-87B8-D987C4737E2A}"/>
                </a:ext>
              </a:extLst>
            </p:cNvPr>
            <p:cNvSpPr/>
            <p:nvPr/>
          </p:nvSpPr>
          <p:spPr>
            <a:xfrm>
              <a:off x="12460381" y="-183467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Полилиния: фигура 328">
              <a:extLst>
                <a:ext uri="{FF2B5EF4-FFF2-40B4-BE49-F238E27FC236}">
                  <a16:creationId xmlns:a16="http://schemas.microsoft.com/office/drawing/2014/main" id="{04B38D87-62B3-FE48-AB5B-B847DCD8081C}"/>
                </a:ext>
              </a:extLst>
            </p:cNvPr>
            <p:cNvSpPr/>
            <p:nvPr/>
          </p:nvSpPr>
          <p:spPr>
            <a:xfrm>
              <a:off x="12784265" y="-1590609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" name="Полилиния: фигура 329">
              <a:extLst>
                <a:ext uri="{FF2B5EF4-FFF2-40B4-BE49-F238E27FC236}">
                  <a16:creationId xmlns:a16="http://schemas.microsoft.com/office/drawing/2014/main" id="{B86B3AA9-5E53-6141-9046-8DE3A113FB14}"/>
                </a:ext>
              </a:extLst>
            </p:cNvPr>
            <p:cNvSpPr/>
            <p:nvPr/>
          </p:nvSpPr>
          <p:spPr>
            <a:xfrm>
              <a:off x="13108148" y="-134654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" name="Полилиния: фигура 330">
              <a:extLst>
                <a:ext uri="{FF2B5EF4-FFF2-40B4-BE49-F238E27FC236}">
                  <a16:creationId xmlns:a16="http://schemas.microsoft.com/office/drawing/2014/main" id="{995CC5AD-D893-1A4B-99C8-BE97133DF847}"/>
                </a:ext>
              </a:extLst>
            </p:cNvPr>
            <p:cNvSpPr/>
            <p:nvPr/>
          </p:nvSpPr>
          <p:spPr>
            <a:xfrm>
              <a:off x="13432031" y="-1102482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" name="Полилиния: фигура 331">
              <a:extLst>
                <a:ext uri="{FF2B5EF4-FFF2-40B4-BE49-F238E27FC236}">
                  <a16:creationId xmlns:a16="http://schemas.microsoft.com/office/drawing/2014/main" id="{624C3B92-5C8C-3E45-8BE4-E9E7C0EAAB81}"/>
                </a:ext>
              </a:extLst>
            </p:cNvPr>
            <p:cNvSpPr/>
            <p:nvPr/>
          </p:nvSpPr>
          <p:spPr>
            <a:xfrm>
              <a:off x="11732845" y="-289081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" name="Полилиния: фигура 332">
              <a:extLst>
                <a:ext uri="{FF2B5EF4-FFF2-40B4-BE49-F238E27FC236}">
                  <a16:creationId xmlns:a16="http://schemas.microsoft.com/office/drawing/2014/main" id="{42EE94A5-9C50-EC4C-8857-A4C4EB5BE2C2}"/>
                </a:ext>
              </a:extLst>
            </p:cNvPr>
            <p:cNvSpPr/>
            <p:nvPr/>
          </p:nvSpPr>
          <p:spPr>
            <a:xfrm>
              <a:off x="12056729" y="-264675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" name="Полилиния: фигура 333">
              <a:extLst>
                <a:ext uri="{FF2B5EF4-FFF2-40B4-BE49-F238E27FC236}">
                  <a16:creationId xmlns:a16="http://schemas.microsoft.com/office/drawing/2014/main" id="{92BF4F17-07AD-5143-879D-EDC47A602E09}"/>
                </a:ext>
              </a:extLst>
            </p:cNvPr>
            <p:cNvSpPr/>
            <p:nvPr/>
          </p:nvSpPr>
          <p:spPr>
            <a:xfrm>
              <a:off x="12380612" y="-240268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" name="Полилиния: фигура 334">
              <a:extLst>
                <a:ext uri="{FF2B5EF4-FFF2-40B4-BE49-F238E27FC236}">
                  <a16:creationId xmlns:a16="http://schemas.microsoft.com/office/drawing/2014/main" id="{1768BE82-7AE8-5E4E-99E1-2F015EDC5596}"/>
                </a:ext>
              </a:extLst>
            </p:cNvPr>
            <p:cNvSpPr/>
            <p:nvPr/>
          </p:nvSpPr>
          <p:spPr>
            <a:xfrm>
              <a:off x="13028379" y="-191456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" name="Полилиния: фигура 335">
              <a:extLst>
                <a:ext uri="{FF2B5EF4-FFF2-40B4-BE49-F238E27FC236}">
                  <a16:creationId xmlns:a16="http://schemas.microsoft.com/office/drawing/2014/main" id="{AEC2CDE2-0C1C-EB49-9F73-839CECEC8E14}"/>
                </a:ext>
              </a:extLst>
            </p:cNvPr>
            <p:cNvSpPr/>
            <p:nvPr/>
          </p:nvSpPr>
          <p:spPr>
            <a:xfrm>
              <a:off x="13352262" y="-1670496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" name="Полилиния: фигура 336">
              <a:extLst>
                <a:ext uri="{FF2B5EF4-FFF2-40B4-BE49-F238E27FC236}">
                  <a16:creationId xmlns:a16="http://schemas.microsoft.com/office/drawing/2014/main" id="{1AA431EF-294F-B24D-983D-10576E937240}"/>
                </a:ext>
              </a:extLst>
            </p:cNvPr>
            <p:cNvSpPr/>
            <p:nvPr/>
          </p:nvSpPr>
          <p:spPr>
            <a:xfrm>
              <a:off x="12624726" y="-2726637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" name="Полилиния: фигура 337">
              <a:extLst>
                <a:ext uri="{FF2B5EF4-FFF2-40B4-BE49-F238E27FC236}">
                  <a16:creationId xmlns:a16="http://schemas.microsoft.com/office/drawing/2014/main" id="{7D01353D-C815-344F-96C9-A872AE0B2B38}"/>
                </a:ext>
              </a:extLst>
            </p:cNvPr>
            <p:cNvSpPr/>
            <p:nvPr/>
          </p:nvSpPr>
          <p:spPr>
            <a:xfrm>
              <a:off x="12948610" y="-2482574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" name="Полилиния: фигура 338">
              <a:extLst>
                <a:ext uri="{FF2B5EF4-FFF2-40B4-BE49-F238E27FC236}">
                  <a16:creationId xmlns:a16="http://schemas.microsoft.com/office/drawing/2014/main" id="{56F13CA0-E01A-0447-97E7-9A995809C731}"/>
                </a:ext>
              </a:extLst>
            </p:cNvPr>
            <p:cNvSpPr/>
            <p:nvPr/>
          </p:nvSpPr>
          <p:spPr>
            <a:xfrm>
              <a:off x="13272492" y="-223851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" name="Полилиния: фигура 339">
              <a:extLst>
                <a:ext uri="{FF2B5EF4-FFF2-40B4-BE49-F238E27FC236}">
                  <a16:creationId xmlns:a16="http://schemas.microsoft.com/office/drawing/2014/main" id="{0D931B8B-67D1-9541-B6AC-EC760728C4A0}"/>
                </a:ext>
              </a:extLst>
            </p:cNvPr>
            <p:cNvSpPr/>
            <p:nvPr/>
          </p:nvSpPr>
          <p:spPr>
            <a:xfrm>
              <a:off x="13192723" y="-2806523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3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6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" name="Полилиния: фигура 340">
              <a:extLst>
                <a:ext uri="{FF2B5EF4-FFF2-40B4-BE49-F238E27FC236}">
                  <a16:creationId xmlns:a16="http://schemas.microsoft.com/office/drawing/2014/main" id="{9D224AB7-C1F9-4741-B89F-967C2C9160A1}"/>
                </a:ext>
              </a:extLst>
            </p:cNvPr>
            <p:cNvSpPr/>
            <p:nvPr/>
          </p:nvSpPr>
          <p:spPr>
            <a:xfrm>
              <a:off x="13516607" y="-2562460"/>
              <a:ext cx="272625" cy="272625"/>
            </a:xfrm>
            <a:custGeom>
              <a:avLst/>
              <a:gdLst>
                <a:gd name="connsiteX0" fmla="*/ 245918 w 313001"/>
                <a:gd name="connsiteY0" fmla="*/ 223914 h 313001"/>
                <a:gd name="connsiteX1" fmla="*/ 89297 w 313001"/>
                <a:gd name="connsiteY1" fmla="*/ 245935 h 313001"/>
                <a:gd name="connsiteX2" fmla="*/ 67309 w 313001"/>
                <a:gd name="connsiteY2" fmla="*/ 89322 h 313001"/>
                <a:gd name="connsiteX3" fmla="*/ 223915 w 313001"/>
                <a:gd name="connsiteY3" fmla="*/ 67290 h 313001"/>
                <a:gd name="connsiteX4" fmla="*/ 245918 w 313001"/>
                <a:gd name="connsiteY4" fmla="*/ 223914 h 31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001" h="313001">
                  <a:moveTo>
                    <a:pt x="245918" y="223914"/>
                  </a:moveTo>
                  <a:cubicBezTo>
                    <a:pt x="208752" y="273236"/>
                    <a:pt x="138624" y="283105"/>
                    <a:pt x="89297" y="245935"/>
                  </a:cubicBezTo>
                  <a:cubicBezTo>
                    <a:pt x="39993" y="208782"/>
                    <a:pt x="30148" y="138636"/>
                    <a:pt x="67309" y="89322"/>
                  </a:cubicBezTo>
                  <a:cubicBezTo>
                    <a:pt x="104478" y="39998"/>
                    <a:pt x="174607" y="30133"/>
                    <a:pt x="223915" y="67290"/>
                  </a:cubicBezTo>
                  <a:cubicBezTo>
                    <a:pt x="273247" y="104464"/>
                    <a:pt x="283093" y="174582"/>
                    <a:pt x="245918" y="223914"/>
                  </a:cubicBezTo>
                  <a:close/>
                </a:path>
              </a:pathLst>
            </a:custGeom>
            <a:solidFill>
              <a:srgbClr val="D9D9D9"/>
            </a:solidFill>
            <a:ln w="10782" cap="flat">
              <a:solidFill>
                <a:schemeClr val="bg1">
                  <a:lumMod val="75000"/>
                  <a:alpha val="37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325" name="Рисунок 11">
              <a:extLst>
                <a:ext uri="{FF2B5EF4-FFF2-40B4-BE49-F238E27FC236}">
                  <a16:creationId xmlns:a16="http://schemas.microsoft.com/office/drawing/2014/main" id="{14663141-B509-AF4A-87A3-392D98D137CE}"/>
                </a:ext>
              </a:extLst>
            </p:cNvPr>
            <p:cNvGrpSpPr/>
            <p:nvPr/>
          </p:nvGrpSpPr>
          <p:grpSpPr>
            <a:xfrm>
              <a:off x="7259022" y="-3134877"/>
              <a:ext cx="7332675" cy="7971934"/>
              <a:chOff x="6654877" y="-2965257"/>
              <a:chExt cx="8418673" cy="9152609"/>
            </a:xfrm>
            <a:solidFill>
              <a:schemeClr val="accent1"/>
            </a:solidFill>
          </p:grpSpPr>
          <p:sp>
            <p:nvSpPr>
              <p:cNvPr id="326" name="Полилиния: фигура 342">
                <a:extLst>
                  <a:ext uri="{FF2B5EF4-FFF2-40B4-BE49-F238E27FC236}">
                    <a16:creationId xmlns:a16="http://schemas.microsoft.com/office/drawing/2014/main" id="{DC84815A-350E-D544-A5AB-E649E510C2C3}"/>
                  </a:ext>
                </a:extLst>
              </p:cNvPr>
              <p:cNvSpPr/>
              <p:nvPr/>
            </p:nvSpPr>
            <p:spPr>
              <a:xfrm>
                <a:off x="8142284" y="4478371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4"/>
                    </a:cubicBezTo>
                    <a:cubicBezTo>
                      <a:pt x="39993" y="208781"/>
                      <a:pt x="30148" y="138637"/>
                      <a:pt x="67309" y="89322"/>
                    </a:cubicBezTo>
                    <a:cubicBezTo>
                      <a:pt x="104477" y="39998"/>
                      <a:pt x="174606" y="30133"/>
                      <a:pt x="223915" y="67290"/>
                    </a:cubicBezTo>
                    <a:cubicBezTo>
                      <a:pt x="273247" y="104464"/>
                      <a:pt x="283092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7" name="Полилиния: фигура 343">
                <a:extLst>
                  <a:ext uri="{FF2B5EF4-FFF2-40B4-BE49-F238E27FC236}">
                    <a16:creationId xmlns:a16="http://schemas.microsoft.com/office/drawing/2014/main" id="{F4FCE8DF-151B-E545-92E9-0ACF3AABCB6D}"/>
                  </a:ext>
                </a:extLst>
              </p:cNvPr>
              <p:cNvSpPr/>
              <p:nvPr/>
            </p:nvSpPr>
            <p:spPr>
              <a:xfrm>
                <a:off x="7215414" y="2613673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4"/>
                    </a:cubicBezTo>
                    <a:cubicBezTo>
                      <a:pt x="39993" y="208781"/>
                      <a:pt x="30148" y="138637"/>
                      <a:pt x="67309" y="89322"/>
                    </a:cubicBezTo>
                    <a:cubicBezTo>
                      <a:pt x="104477" y="39998"/>
                      <a:pt x="174606" y="30133"/>
                      <a:pt x="223915" y="67290"/>
                    </a:cubicBezTo>
                    <a:cubicBezTo>
                      <a:pt x="273247" y="104464"/>
                      <a:pt x="283092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8" name="Полилиния: фигура 344">
                <a:extLst>
                  <a:ext uri="{FF2B5EF4-FFF2-40B4-BE49-F238E27FC236}">
                    <a16:creationId xmlns:a16="http://schemas.microsoft.com/office/drawing/2014/main" id="{B53D1019-D70B-3646-9440-5F8078AFF911}"/>
                  </a:ext>
                </a:extLst>
              </p:cNvPr>
              <p:cNvSpPr/>
              <p:nvPr/>
            </p:nvSpPr>
            <p:spPr>
              <a:xfrm>
                <a:off x="9818376" y="4575145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1" y="273236"/>
                      <a:pt x="138623" y="283104"/>
                      <a:pt x="89297" y="245934"/>
                    </a:cubicBezTo>
                    <a:cubicBezTo>
                      <a:pt x="39993" y="208781"/>
                      <a:pt x="30148" y="138637"/>
                      <a:pt x="67309" y="89322"/>
                    </a:cubicBezTo>
                    <a:cubicBezTo>
                      <a:pt x="104477" y="39998"/>
                      <a:pt x="174606" y="30133"/>
                      <a:pt x="223915" y="67290"/>
                    </a:cubicBezTo>
                    <a:cubicBezTo>
                      <a:pt x="273247" y="104464"/>
                      <a:pt x="283092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9" name="Полилиния: фигура 345">
                <a:extLst>
                  <a:ext uri="{FF2B5EF4-FFF2-40B4-BE49-F238E27FC236}">
                    <a16:creationId xmlns:a16="http://schemas.microsoft.com/office/drawing/2014/main" id="{5014C560-BC98-3041-B96F-A14F039D4B27}"/>
                  </a:ext>
                </a:extLst>
              </p:cNvPr>
              <p:cNvSpPr/>
              <p:nvPr/>
            </p:nvSpPr>
            <p:spPr>
              <a:xfrm>
                <a:off x="11122616" y="4391708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4" y="283105"/>
                      <a:pt x="89297" y="245934"/>
                    </a:cubicBezTo>
                    <a:cubicBezTo>
                      <a:pt x="39993" y="208781"/>
                      <a:pt x="30148" y="138637"/>
                      <a:pt x="67309" y="89322"/>
                    </a:cubicBezTo>
                    <a:cubicBezTo>
                      <a:pt x="104477" y="39998"/>
                      <a:pt x="174607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0" name="Полилиния: фигура 346">
                <a:extLst>
                  <a:ext uri="{FF2B5EF4-FFF2-40B4-BE49-F238E27FC236}">
                    <a16:creationId xmlns:a16="http://schemas.microsoft.com/office/drawing/2014/main" id="{E7846CE7-CD59-3D47-A2D8-150163802957}"/>
                  </a:ext>
                </a:extLst>
              </p:cNvPr>
              <p:cNvSpPr/>
              <p:nvPr/>
            </p:nvSpPr>
            <p:spPr>
              <a:xfrm>
                <a:off x="9171774" y="2338518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4" y="283105"/>
                      <a:pt x="89297" y="245934"/>
                    </a:cubicBezTo>
                    <a:cubicBezTo>
                      <a:pt x="39993" y="208781"/>
                      <a:pt x="30148" y="138637"/>
                      <a:pt x="67309" y="89322"/>
                    </a:cubicBezTo>
                    <a:cubicBezTo>
                      <a:pt x="104477" y="39998"/>
                      <a:pt x="174606" y="30133"/>
                      <a:pt x="223915" y="67290"/>
                    </a:cubicBezTo>
                    <a:cubicBezTo>
                      <a:pt x="273247" y="104464"/>
                      <a:pt x="283092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1" name="Полилиния: фигура 347">
                <a:extLst>
                  <a:ext uri="{FF2B5EF4-FFF2-40B4-BE49-F238E27FC236}">
                    <a16:creationId xmlns:a16="http://schemas.microsoft.com/office/drawing/2014/main" id="{D0705714-667A-D84C-9110-6D5C981F49B7}"/>
                  </a:ext>
                </a:extLst>
              </p:cNvPr>
              <p:cNvSpPr/>
              <p:nvPr/>
            </p:nvSpPr>
            <p:spPr>
              <a:xfrm>
                <a:off x="10567598" y="2807220"/>
                <a:ext cx="313002" cy="313002"/>
              </a:xfrm>
              <a:custGeom>
                <a:avLst/>
                <a:gdLst>
                  <a:gd name="connsiteX0" fmla="*/ 245919 w 313001"/>
                  <a:gd name="connsiteY0" fmla="*/ 223914 h 313001"/>
                  <a:gd name="connsiteX1" fmla="*/ 89297 w 313001"/>
                  <a:gd name="connsiteY1" fmla="*/ 245935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9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9" y="223914"/>
                    </a:moveTo>
                    <a:cubicBezTo>
                      <a:pt x="208752" y="273236"/>
                      <a:pt x="138624" y="283105"/>
                      <a:pt x="89297" y="245935"/>
                    </a:cubicBezTo>
                    <a:cubicBezTo>
                      <a:pt x="39993" y="208782"/>
                      <a:pt x="30148" y="138636"/>
                      <a:pt x="67309" y="89322"/>
                    </a:cubicBezTo>
                    <a:cubicBezTo>
                      <a:pt x="104478" y="39998"/>
                      <a:pt x="174606" y="30133"/>
                      <a:pt x="223915" y="67290"/>
                    </a:cubicBezTo>
                    <a:cubicBezTo>
                      <a:pt x="273247" y="104464"/>
                      <a:pt x="283093" y="174582"/>
                      <a:pt x="245919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2" name="Полилиния: фигура 348">
                <a:extLst>
                  <a:ext uri="{FF2B5EF4-FFF2-40B4-BE49-F238E27FC236}">
                    <a16:creationId xmlns:a16="http://schemas.microsoft.com/office/drawing/2014/main" id="{DDAD857D-77B1-FC47-9E37-3A3F1402C261}"/>
                  </a:ext>
                </a:extLst>
              </p:cNvPr>
              <p:cNvSpPr/>
              <p:nvPr/>
            </p:nvSpPr>
            <p:spPr>
              <a:xfrm>
                <a:off x="9640727" y="942521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5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5"/>
                    </a:cubicBezTo>
                    <a:cubicBezTo>
                      <a:pt x="39993" y="208782"/>
                      <a:pt x="30148" y="138636"/>
                      <a:pt x="67309" y="89322"/>
                    </a:cubicBezTo>
                    <a:cubicBezTo>
                      <a:pt x="104478" y="39998"/>
                      <a:pt x="174607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3" name="Полилиния: фигура 349">
                <a:extLst>
                  <a:ext uri="{FF2B5EF4-FFF2-40B4-BE49-F238E27FC236}">
                    <a16:creationId xmlns:a16="http://schemas.microsoft.com/office/drawing/2014/main" id="{57A1F84C-5F5C-8A42-A132-7BA0186AF9F3}"/>
                  </a:ext>
                </a:extLst>
              </p:cNvPr>
              <p:cNvSpPr/>
              <p:nvPr/>
            </p:nvSpPr>
            <p:spPr>
              <a:xfrm>
                <a:off x="11780254" y="1971645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5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5"/>
                    </a:cubicBezTo>
                    <a:cubicBezTo>
                      <a:pt x="39993" y="208782"/>
                      <a:pt x="30148" y="138636"/>
                      <a:pt x="67309" y="89322"/>
                    </a:cubicBezTo>
                    <a:cubicBezTo>
                      <a:pt x="104478" y="39998"/>
                      <a:pt x="174606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4" name="Полилиния: фигура 350">
                <a:extLst>
                  <a:ext uri="{FF2B5EF4-FFF2-40B4-BE49-F238E27FC236}">
                    <a16:creationId xmlns:a16="http://schemas.microsoft.com/office/drawing/2014/main" id="{C85B0143-5C26-FB4D-96B4-5510BDC966B7}"/>
                  </a:ext>
                </a:extLst>
              </p:cNvPr>
              <p:cNvSpPr/>
              <p:nvPr/>
            </p:nvSpPr>
            <p:spPr>
              <a:xfrm>
                <a:off x="12804226" y="2160136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4" y="283105"/>
                      <a:pt x="89297" y="245934"/>
                    </a:cubicBezTo>
                    <a:cubicBezTo>
                      <a:pt x="39993" y="208781"/>
                      <a:pt x="30148" y="138636"/>
                      <a:pt x="67309" y="89322"/>
                    </a:cubicBezTo>
                    <a:cubicBezTo>
                      <a:pt x="104478" y="39998"/>
                      <a:pt x="174607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5" name="Полилиния: фигура 351">
                <a:extLst>
                  <a:ext uri="{FF2B5EF4-FFF2-40B4-BE49-F238E27FC236}">
                    <a16:creationId xmlns:a16="http://schemas.microsoft.com/office/drawing/2014/main" id="{016B283D-55A3-9147-990F-FCEF63867568}"/>
                  </a:ext>
                </a:extLst>
              </p:cNvPr>
              <p:cNvSpPr/>
              <p:nvPr/>
            </p:nvSpPr>
            <p:spPr>
              <a:xfrm>
                <a:off x="11505504" y="15227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4"/>
                    </a:cubicBezTo>
                    <a:cubicBezTo>
                      <a:pt x="39993" y="208782"/>
                      <a:pt x="30148" y="138636"/>
                      <a:pt x="67309" y="89322"/>
                    </a:cubicBezTo>
                    <a:cubicBezTo>
                      <a:pt x="104478" y="39998"/>
                      <a:pt x="174606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6" name="Полилиния: фигура 352">
                <a:extLst>
                  <a:ext uri="{FF2B5EF4-FFF2-40B4-BE49-F238E27FC236}">
                    <a16:creationId xmlns:a16="http://schemas.microsoft.com/office/drawing/2014/main" id="{74FD792B-FE6C-8C45-9887-A7E07F226DD4}"/>
                  </a:ext>
                </a:extLst>
              </p:cNvPr>
              <p:cNvSpPr/>
              <p:nvPr/>
            </p:nvSpPr>
            <p:spPr>
              <a:xfrm>
                <a:off x="11042069" y="-917122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4"/>
                    </a:cubicBezTo>
                    <a:cubicBezTo>
                      <a:pt x="39993" y="208782"/>
                      <a:pt x="30148" y="138636"/>
                      <a:pt x="67309" y="89322"/>
                    </a:cubicBezTo>
                    <a:cubicBezTo>
                      <a:pt x="104478" y="39998"/>
                      <a:pt x="174606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7" name="Полилиния: фигура 353">
                <a:extLst>
                  <a:ext uri="{FF2B5EF4-FFF2-40B4-BE49-F238E27FC236}">
                    <a16:creationId xmlns:a16="http://schemas.microsoft.com/office/drawing/2014/main" id="{0AF5C0D3-5B6D-3740-A03D-EB2F0C3DFD8A}"/>
                  </a:ext>
                </a:extLst>
              </p:cNvPr>
              <p:cNvSpPr/>
              <p:nvPr/>
            </p:nvSpPr>
            <p:spPr>
              <a:xfrm>
                <a:off x="12906846" y="-1844416"/>
                <a:ext cx="313002" cy="313002"/>
              </a:xfrm>
              <a:custGeom>
                <a:avLst/>
                <a:gdLst>
                  <a:gd name="connsiteX0" fmla="*/ 245918 w 313001"/>
                  <a:gd name="connsiteY0" fmla="*/ 223914 h 313001"/>
                  <a:gd name="connsiteX1" fmla="*/ 89297 w 313001"/>
                  <a:gd name="connsiteY1" fmla="*/ 245934 h 313001"/>
                  <a:gd name="connsiteX2" fmla="*/ 67309 w 313001"/>
                  <a:gd name="connsiteY2" fmla="*/ 89322 h 313001"/>
                  <a:gd name="connsiteX3" fmla="*/ 223915 w 313001"/>
                  <a:gd name="connsiteY3" fmla="*/ 67290 h 313001"/>
                  <a:gd name="connsiteX4" fmla="*/ 245918 w 313001"/>
                  <a:gd name="connsiteY4" fmla="*/ 223914 h 313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001" h="313001">
                    <a:moveTo>
                      <a:pt x="245918" y="223914"/>
                    </a:moveTo>
                    <a:cubicBezTo>
                      <a:pt x="208752" y="273236"/>
                      <a:pt x="138623" y="283105"/>
                      <a:pt x="89297" y="245934"/>
                    </a:cubicBezTo>
                    <a:cubicBezTo>
                      <a:pt x="39993" y="208782"/>
                      <a:pt x="30148" y="138636"/>
                      <a:pt x="67309" y="89322"/>
                    </a:cubicBezTo>
                    <a:cubicBezTo>
                      <a:pt x="104478" y="39998"/>
                      <a:pt x="174606" y="30133"/>
                      <a:pt x="223915" y="67290"/>
                    </a:cubicBezTo>
                    <a:cubicBezTo>
                      <a:pt x="273247" y="104464"/>
                      <a:pt x="283093" y="174582"/>
                      <a:pt x="245918" y="223914"/>
                    </a:cubicBezTo>
                    <a:close/>
                  </a:path>
                </a:pathLst>
              </a:custGeom>
              <a:solidFill>
                <a:schemeClr val="bg1"/>
              </a:solidFill>
              <a:ln w="10782" cap="flat">
                <a:solidFill>
                  <a:schemeClr val="bg1">
                    <a:lumMod val="75000"/>
                    <a:alpha val="37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pic>
        <p:nvPicPr>
          <p:cNvPr id="338" name="Рисунок 337">
            <a:extLst>
              <a:ext uri="{FF2B5EF4-FFF2-40B4-BE49-F238E27FC236}">
                <a16:creationId xmlns:a16="http://schemas.microsoft.com/office/drawing/2014/main" id="{221357E6-7D15-4512-B2E3-E1AB860A7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813" t="17995" r="42452" b="27443"/>
          <a:stretch/>
        </p:blipFill>
        <p:spPr>
          <a:xfrm>
            <a:off x="5191321" y="595323"/>
            <a:ext cx="7027239" cy="6262677"/>
          </a:xfrm>
          <a:prstGeom prst="rect">
            <a:avLst/>
          </a:prstGeom>
        </p:spPr>
      </p:pic>
      <p:sp>
        <p:nvSpPr>
          <p:cNvPr id="180" name="Прямоугольник 179">
            <a:extLst>
              <a:ext uri="{FF2B5EF4-FFF2-40B4-BE49-F238E27FC236}">
                <a16:creationId xmlns:a16="http://schemas.microsoft.com/office/drawing/2014/main" id="{CD91D63C-A6E2-4FEB-A957-96B57988E784}"/>
              </a:ext>
            </a:extLst>
          </p:cNvPr>
          <p:cNvSpPr/>
          <p:nvPr userDrawn="1"/>
        </p:nvSpPr>
        <p:spPr>
          <a:xfrm>
            <a:off x="544819" y="330446"/>
            <a:ext cx="3332641" cy="523220"/>
          </a:xfrm>
          <a:prstGeom prst="rect">
            <a:avLst/>
          </a:prstGeom>
          <a:noFill/>
        </p:spPr>
        <p:txBody>
          <a:bodyPr wrap="square" l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ru-RU" sz="2800" b="1" kern="1200" noProof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Контакты</a:t>
            </a: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569C8407-8A2E-6D44-A9A0-0874FDDFE269}"/>
              </a:ext>
            </a:extLst>
          </p:cNvPr>
          <p:cNvSpPr/>
          <p:nvPr userDrawn="1"/>
        </p:nvSpPr>
        <p:spPr>
          <a:xfrm>
            <a:off x="7407965" y="1563757"/>
            <a:ext cx="4784035" cy="4373217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69CFA7-8856-4A6A-B656-F17720E39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96" r="22460"/>
          <a:stretch/>
        </p:blipFill>
        <p:spPr>
          <a:xfrm>
            <a:off x="7331722" y="1847996"/>
            <a:ext cx="4851901" cy="407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971ABA-F0C2-8849-8624-907AE764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9996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9E62C8-75F8-D140-92BB-2F81F9CC4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999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538FC3-A967-2446-8AD5-88A27BF8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F8027-7FEB-FC44-8EAE-CD5F577A8DB3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B27148-C4BC-A641-A62D-97F2CA68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E8F13D-E6BC-344E-83BC-181F8E20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2834" y="6356350"/>
            <a:ext cx="1255362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81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в одну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75576" y="3143796"/>
            <a:ext cx="8240848" cy="57040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22B5EF-C846-C849-9CCE-1E7F752954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843" y="6041197"/>
            <a:ext cx="1006315" cy="4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66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одну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03" y="362486"/>
            <a:ext cx="8240848" cy="570408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727528-751C-CE43-982E-80211DFEA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6634" y="365658"/>
            <a:ext cx="1148534" cy="474856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B0043E5-77CF-8E4E-83F3-07B23FDADE8C}"/>
              </a:ext>
            </a:extLst>
          </p:cNvPr>
          <p:cNvGrpSpPr/>
          <p:nvPr userDrawn="1"/>
        </p:nvGrpSpPr>
        <p:grpSpPr>
          <a:xfrm>
            <a:off x="550863" y="1142128"/>
            <a:ext cx="11090275" cy="246834"/>
            <a:chOff x="550863" y="4184069"/>
            <a:chExt cx="11641137" cy="0"/>
          </a:xfrm>
        </p:grpSpPr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9F4F12F-53E5-4043-99A7-0B1D91BFC91A}"/>
                </a:ext>
              </a:extLst>
            </p:cNvPr>
            <p:cNvCxnSpPr>
              <a:cxnSpLocks/>
            </p:cNvCxnSpPr>
            <p:nvPr/>
          </p:nvCxnSpPr>
          <p:spPr>
            <a:xfrm>
              <a:off x="550863" y="4184069"/>
              <a:ext cx="11641137" cy="0"/>
            </a:xfrm>
            <a:prstGeom prst="line">
              <a:avLst/>
            </a:prstGeom>
            <a:noFill/>
            <a:ln w="3175" cap="flat" cmpd="sng" algn="ctr">
              <a:solidFill>
                <a:srgbClr val="D1D1D1"/>
              </a:solidFill>
              <a:prstDash val="solid"/>
              <a:miter lim="800000"/>
            </a:ln>
            <a:effectLst/>
          </p:spPr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61A5D166-0C73-DA49-A0E3-B4B44016E228}"/>
                </a:ext>
              </a:extLst>
            </p:cNvPr>
            <p:cNvCxnSpPr/>
            <p:nvPr/>
          </p:nvCxnSpPr>
          <p:spPr>
            <a:xfrm>
              <a:off x="550863" y="4184069"/>
              <a:ext cx="765319" cy="0"/>
            </a:xfrm>
            <a:prstGeom prst="line">
              <a:avLst/>
            </a:prstGeom>
            <a:noFill/>
            <a:ln w="34925" cap="flat" cmpd="sng" algn="ctr">
              <a:gradFill>
                <a:gsLst>
                  <a:gs pos="0">
                    <a:srgbClr val="C328DF"/>
                  </a:gs>
                  <a:gs pos="100000">
                    <a:srgbClr val="2848DF"/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9149012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в одну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75576" y="3143796"/>
            <a:ext cx="8240848" cy="57040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22B5EF-C846-C849-9CCE-1E7F752954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843" y="6041197"/>
            <a:ext cx="1006315" cy="4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274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в одну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75576" y="948284"/>
            <a:ext cx="8240848" cy="57040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22B5EF-C846-C849-9CCE-1E7F752954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843" y="6041197"/>
            <a:ext cx="1006315" cy="4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6281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в две стро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03" y="362486"/>
            <a:ext cx="8240848" cy="570408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CF87B7-497B-B544-9556-C41DB17D42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6634" y="365658"/>
            <a:ext cx="1148534" cy="4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6890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D54A4E-C9B4-B542-9B79-AF943BA326A4}"/>
              </a:ext>
            </a:extLst>
          </p:cNvPr>
          <p:cNvSpPr txBox="1"/>
          <p:nvPr userDrawn="1"/>
        </p:nvSpPr>
        <p:spPr>
          <a:xfrm>
            <a:off x="11302866" y="5026352"/>
            <a:ext cx="11132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1500" dirty="0">
                <a:solidFill>
                  <a:prstClr val="white"/>
                </a:solidFill>
                <a:latin typeface="Gotham Pro Narrow Medium" charset="0"/>
                <a:ea typeface="Gotham Pro Narrow Medium" charset="0"/>
                <a:cs typeface="Gotham Pro Narrow Medium" charset="0"/>
              </a:rPr>
              <a:t>1</a:t>
            </a:r>
            <a:endParaRPr kumimoji="0" lang="ru-RU" sz="8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 Pro Narrow Medium" charset="0"/>
              <a:ea typeface="Gotham Pro Narrow Medium" charset="0"/>
              <a:cs typeface="Gotham Pro Narrow Medium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A11B56A-3475-AA4F-A496-19B710546BC2}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9DF8DA68-061F-0B4E-AA18-DB1422E42D17}"/>
                </a:ext>
              </a:extLst>
            </p:cNvPr>
            <p:cNvSpPr/>
            <p:nvPr/>
          </p:nvSpPr>
          <p:spPr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32000">
                  <a:srgbClr val="2A48E0">
                    <a:alpha val="93000"/>
                  </a:srgbClr>
                </a:gs>
                <a:gs pos="100000">
                  <a:srgbClr val="C32AE0">
                    <a:lumMod val="92000"/>
                    <a:alpha val="7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27000" dist="38100" algn="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0" cap="none" spc="0" normalizeH="0" baseline="0" noProof="0" dirty="0">
                <a:ln>
                  <a:noFill/>
                </a:ln>
                <a:solidFill>
                  <a:srgbClr val="242834"/>
                </a:solidFill>
                <a:effectLst/>
                <a:uLnTx/>
                <a:uFillTx/>
                <a:latin typeface="Gotham Pro Light"/>
                <a:ea typeface="+mn-ea"/>
                <a:cs typeface="+mn-cs"/>
              </a:endParaRPr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930F303-CF21-F040-83D8-00ADE61366C5}"/>
                </a:ext>
              </a:extLst>
            </p:cNvPr>
            <p:cNvGrpSpPr/>
            <p:nvPr/>
          </p:nvGrpSpPr>
          <p:grpSpPr>
            <a:xfrm>
              <a:off x="467352" y="355506"/>
              <a:ext cx="11392139" cy="323367"/>
              <a:chOff x="468683" y="355506"/>
              <a:chExt cx="8211959" cy="286609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F8A164E2-B582-814C-8093-1E8AFC570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8683" y="355506"/>
                <a:ext cx="286609" cy="286609"/>
              </a:xfrm>
              <a:prstGeom prst="rect">
                <a:avLst/>
              </a:prstGeom>
            </p:spPr>
          </p:pic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B61EAA53-9803-9E45-B882-FEA9C67C4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94033" y="355506"/>
                <a:ext cx="286609" cy="286609"/>
              </a:xfrm>
              <a:prstGeom prst="rect">
                <a:avLst/>
              </a:prstGeom>
            </p:spPr>
          </p:pic>
        </p:grp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013F21C7-31B5-324F-ADC2-91A331CC2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4689" y="6215885"/>
              <a:ext cx="397602" cy="323367"/>
            </a:xfrm>
            <a:prstGeom prst="rect">
              <a:avLst/>
            </a:prstGeom>
          </p:spPr>
        </p:pic>
        <p:sp>
          <p:nvSpPr>
            <p:cNvPr id="8" name="Полилиния: фигура 8">
              <a:extLst>
                <a:ext uri="{FF2B5EF4-FFF2-40B4-BE49-F238E27FC236}">
                  <a16:creationId xmlns:a16="http://schemas.microsoft.com/office/drawing/2014/main" id="{A3FB8994-5026-7849-854C-E3D7F7B92A1C}"/>
                </a:ext>
              </a:extLst>
            </p:cNvPr>
            <p:cNvSpPr/>
            <p:nvPr/>
          </p:nvSpPr>
          <p:spPr>
            <a:xfrm rot="7200000">
              <a:off x="8447415" y="1028421"/>
              <a:ext cx="2661888" cy="3333936"/>
            </a:xfrm>
            <a:custGeom>
              <a:avLst/>
              <a:gdLst>
                <a:gd name="connsiteX0" fmla="*/ 6407272 w 6538216"/>
                <a:gd name="connsiteY0" fmla="*/ 2224664 h 6660000"/>
                <a:gd name="connsiteX1" fmla="*/ 6449398 w 6538216"/>
                <a:gd name="connsiteY1" fmla="*/ 2339760 h 6660000"/>
                <a:gd name="connsiteX2" fmla="*/ 6531454 w 6538216"/>
                <a:gd name="connsiteY2" fmla="*/ 2658889 h 6660000"/>
                <a:gd name="connsiteX3" fmla="*/ 6538216 w 6538216"/>
                <a:gd name="connsiteY3" fmla="*/ 2696753 h 6660000"/>
                <a:gd name="connsiteX4" fmla="*/ 6538216 w 6538216"/>
                <a:gd name="connsiteY4" fmla="*/ 3963248 h 6660000"/>
                <a:gd name="connsiteX5" fmla="*/ 6531454 w 6538216"/>
                <a:gd name="connsiteY5" fmla="*/ 4001111 h 6660000"/>
                <a:gd name="connsiteX6" fmla="*/ 6449398 w 6538216"/>
                <a:gd name="connsiteY6" fmla="*/ 4320240 h 6660000"/>
                <a:gd name="connsiteX7" fmla="*/ 6407272 w 6538216"/>
                <a:gd name="connsiteY7" fmla="*/ 4435336 h 6660000"/>
                <a:gd name="connsiteX8" fmla="*/ 130944 w 6538216"/>
                <a:gd name="connsiteY8" fmla="*/ 2224664 h 6660000"/>
                <a:gd name="connsiteX9" fmla="*/ 130944 w 6538216"/>
                <a:gd name="connsiteY9" fmla="*/ 4435336 h 6660000"/>
                <a:gd name="connsiteX10" fmla="*/ 88818 w 6538216"/>
                <a:gd name="connsiteY10" fmla="*/ 4320240 h 6660000"/>
                <a:gd name="connsiteX11" fmla="*/ 6762 w 6538216"/>
                <a:gd name="connsiteY11" fmla="*/ 4001111 h 6660000"/>
                <a:gd name="connsiteX12" fmla="*/ 0 w 6538216"/>
                <a:gd name="connsiteY12" fmla="*/ 3963248 h 6660000"/>
                <a:gd name="connsiteX13" fmla="*/ 0 w 6538216"/>
                <a:gd name="connsiteY13" fmla="*/ 2696753 h 6660000"/>
                <a:gd name="connsiteX14" fmla="*/ 6762 w 6538216"/>
                <a:gd name="connsiteY14" fmla="*/ 2658889 h 6660000"/>
                <a:gd name="connsiteX15" fmla="*/ 88818 w 6538216"/>
                <a:gd name="connsiteY15" fmla="*/ 2339760 h 6660000"/>
                <a:gd name="connsiteX16" fmla="*/ 6051312 w 6538216"/>
                <a:gd name="connsiteY16" fmla="*/ 1502594 h 6660000"/>
                <a:gd name="connsiteX17" fmla="*/ 6182256 w 6538216"/>
                <a:gd name="connsiteY17" fmla="*/ 1718134 h 6660000"/>
                <a:gd name="connsiteX18" fmla="*/ 6182256 w 6538216"/>
                <a:gd name="connsiteY18" fmla="*/ 4941866 h 6660000"/>
                <a:gd name="connsiteX19" fmla="*/ 6051312 w 6538216"/>
                <a:gd name="connsiteY19" fmla="*/ 5157406 h 6660000"/>
                <a:gd name="connsiteX20" fmla="*/ 486904 w 6538216"/>
                <a:gd name="connsiteY20" fmla="*/ 1502594 h 6660000"/>
                <a:gd name="connsiteX21" fmla="*/ 486904 w 6538216"/>
                <a:gd name="connsiteY21" fmla="*/ 5157406 h 6660000"/>
                <a:gd name="connsiteX22" fmla="*/ 355960 w 6538216"/>
                <a:gd name="connsiteY22" fmla="*/ 4941866 h 6660000"/>
                <a:gd name="connsiteX23" fmla="*/ 355960 w 6538216"/>
                <a:gd name="connsiteY23" fmla="*/ 1718134 h 6660000"/>
                <a:gd name="connsiteX24" fmla="*/ 842864 w 6538216"/>
                <a:gd name="connsiteY24" fmla="*/ 1054091 h 6660000"/>
                <a:gd name="connsiteX25" fmla="*/ 842864 w 6538216"/>
                <a:gd name="connsiteY25" fmla="*/ 5605909 h 6660000"/>
                <a:gd name="connsiteX26" fmla="*/ 711920 w 6538216"/>
                <a:gd name="connsiteY26" fmla="*/ 5461835 h 6660000"/>
                <a:gd name="connsiteX27" fmla="*/ 711920 w 6538216"/>
                <a:gd name="connsiteY27" fmla="*/ 1198166 h 6660000"/>
                <a:gd name="connsiteX28" fmla="*/ 5695352 w 6538216"/>
                <a:gd name="connsiteY28" fmla="*/ 1054091 h 6660000"/>
                <a:gd name="connsiteX29" fmla="*/ 5826296 w 6538216"/>
                <a:gd name="connsiteY29" fmla="*/ 1198166 h 6660000"/>
                <a:gd name="connsiteX30" fmla="*/ 5826296 w 6538216"/>
                <a:gd name="connsiteY30" fmla="*/ 5461835 h 6660000"/>
                <a:gd name="connsiteX31" fmla="*/ 5695352 w 6538216"/>
                <a:gd name="connsiteY31" fmla="*/ 5605910 h 6660000"/>
                <a:gd name="connsiteX32" fmla="*/ 1198824 w 6538216"/>
                <a:gd name="connsiteY32" fmla="*/ 724588 h 6660000"/>
                <a:gd name="connsiteX33" fmla="*/ 1198824 w 6538216"/>
                <a:gd name="connsiteY33" fmla="*/ 5935413 h 6660000"/>
                <a:gd name="connsiteX34" fmla="*/ 1150920 w 6538216"/>
                <a:gd name="connsiteY34" fmla="*/ 5899590 h 6660000"/>
                <a:gd name="connsiteX35" fmla="*/ 1067880 w 6538216"/>
                <a:gd name="connsiteY35" fmla="*/ 5824119 h 6660000"/>
                <a:gd name="connsiteX36" fmla="*/ 1067880 w 6538216"/>
                <a:gd name="connsiteY36" fmla="*/ 835881 h 6660000"/>
                <a:gd name="connsiteX37" fmla="*/ 1150920 w 6538216"/>
                <a:gd name="connsiteY37" fmla="*/ 760410 h 6660000"/>
                <a:gd name="connsiteX38" fmla="*/ 5339392 w 6538216"/>
                <a:gd name="connsiteY38" fmla="*/ 724587 h 6660000"/>
                <a:gd name="connsiteX39" fmla="*/ 5387298 w 6538216"/>
                <a:gd name="connsiteY39" fmla="*/ 760410 h 6660000"/>
                <a:gd name="connsiteX40" fmla="*/ 5470336 w 6538216"/>
                <a:gd name="connsiteY40" fmla="*/ 835881 h 6660000"/>
                <a:gd name="connsiteX41" fmla="*/ 5470336 w 6538216"/>
                <a:gd name="connsiteY41" fmla="*/ 5824119 h 6660000"/>
                <a:gd name="connsiteX42" fmla="*/ 5387298 w 6538216"/>
                <a:gd name="connsiteY42" fmla="*/ 5899590 h 6660000"/>
                <a:gd name="connsiteX43" fmla="*/ 5339392 w 6538216"/>
                <a:gd name="connsiteY43" fmla="*/ 5935413 h 6660000"/>
                <a:gd name="connsiteX44" fmla="*/ 1554780 w 6538216"/>
                <a:gd name="connsiteY44" fmla="*/ 479099 h 6660000"/>
                <a:gd name="connsiteX45" fmla="*/ 1554780 w 6538216"/>
                <a:gd name="connsiteY45" fmla="*/ 6180901 h 6660000"/>
                <a:gd name="connsiteX46" fmla="*/ 1423840 w 6538216"/>
                <a:gd name="connsiteY46" fmla="*/ 6101353 h 6660000"/>
                <a:gd name="connsiteX47" fmla="*/ 1423840 w 6538216"/>
                <a:gd name="connsiteY47" fmla="*/ 558647 h 6660000"/>
                <a:gd name="connsiteX48" fmla="*/ 4983432 w 6538216"/>
                <a:gd name="connsiteY48" fmla="*/ 479097 h 6660000"/>
                <a:gd name="connsiteX49" fmla="*/ 5114376 w 6538216"/>
                <a:gd name="connsiteY49" fmla="*/ 558647 h 6660000"/>
                <a:gd name="connsiteX50" fmla="*/ 5114376 w 6538216"/>
                <a:gd name="connsiteY50" fmla="*/ 6101353 h 6660000"/>
                <a:gd name="connsiteX51" fmla="*/ 4983432 w 6538216"/>
                <a:gd name="connsiteY51" fmla="*/ 6180903 h 6660000"/>
                <a:gd name="connsiteX52" fmla="*/ 1910740 w 6538216"/>
                <a:gd name="connsiteY52" fmla="*/ 291643 h 6660000"/>
                <a:gd name="connsiteX53" fmla="*/ 1910740 w 6538216"/>
                <a:gd name="connsiteY53" fmla="*/ 6368358 h 6660000"/>
                <a:gd name="connsiteX54" fmla="*/ 1779800 w 6538216"/>
                <a:gd name="connsiteY54" fmla="*/ 6305281 h 6660000"/>
                <a:gd name="connsiteX55" fmla="*/ 1779800 w 6538216"/>
                <a:gd name="connsiteY55" fmla="*/ 354720 h 6660000"/>
                <a:gd name="connsiteX56" fmla="*/ 4627476 w 6538216"/>
                <a:gd name="connsiteY56" fmla="*/ 291643 h 6660000"/>
                <a:gd name="connsiteX57" fmla="*/ 4758416 w 6538216"/>
                <a:gd name="connsiteY57" fmla="*/ 354720 h 6660000"/>
                <a:gd name="connsiteX58" fmla="*/ 4758416 w 6538216"/>
                <a:gd name="connsiteY58" fmla="*/ 6305281 h 6660000"/>
                <a:gd name="connsiteX59" fmla="*/ 4627476 w 6538216"/>
                <a:gd name="connsiteY59" fmla="*/ 6368358 h 6660000"/>
                <a:gd name="connsiteX60" fmla="*/ 2266700 w 6538216"/>
                <a:gd name="connsiteY60" fmla="*/ 154164 h 6660000"/>
                <a:gd name="connsiteX61" fmla="*/ 2266700 w 6538216"/>
                <a:gd name="connsiteY61" fmla="*/ 6505836 h 6660000"/>
                <a:gd name="connsiteX62" fmla="*/ 2135756 w 6538216"/>
                <a:gd name="connsiteY62" fmla="*/ 6457910 h 6660000"/>
                <a:gd name="connsiteX63" fmla="*/ 2135756 w 6538216"/>
                <a:gd name="connsiteY63" fmla="*/ 202090 h 6660000"/>
                <a:gd name="connsiteX64" fmla="*/ 4271516 w 6538216"/>
                <a:gd name="connsiteY64" fmla="*/ 154164 h 6660000"/>
                <a:gd name="connsiteX65" fmla="*/ 4402456 w 6538216"/>
                <a:gd name="connsiteY65" fmla="*/ 202089 h 6660000"/>
                <a:gd name="connsiteX66" fmla="*/ 4402456 w 6538216"/>
                <a:gd name="connsiteY66" fmla="*/ 6457912 h 6660000"/>
                <a:gd name="connsiteX67" fmla="*/ 4271516 w 6538216"/>
                <a:gd name="connsiteY67" fmla="*/ 6505837 h 6660000"/>
                <a:gd name="connsiteX68" fmla="*/ 2622660 w 6538216"/>
                <a:gd name="connsiteY68" fmla="*/ 63250 h 6660000"/>
                <a:gd name="connsiteX69" fmla="*/ 2622660 w 6538216"/>
                <a:gd name="connsiteY69" fmla="*/ 6596751 h 6660000"/>
                <a:gd name="connsiteX70" fmla="*/ 2597998 w 6538216"/>
                <a:gd name="connsiteY70" fmla="*/ 6592346 h 6660000"/>
                <a:gd name="connsiteX71" fmla="*/ 2491716 w 6538216"/>
                <a:gd name="connsiteY71" fmla="*/ 6567817 h 6660000"/>
                <a:gd name="connsiteX72" fmla="*/ 2491716 w 6538216"/>
                <a:gd name="connsiteY72" fmla="*/ 92183 h 6660000"/>
                <a:gd name="connsiteX73" fmla="*/ 2597998 w 6538216"/>
                <a:gd name="connsiteY73" fmla="*/ 67654 h 6660000"/>
                <a:gd name="connsiteX74" fmla="*/ 3915556 w 6538216"/>
                <a:gd name="connsiteY74" fmla="*/ 63249 h 6660000"/>
                <a:gd name="connsiteX75" fmla="*/ 3940220 w 6538216"/>
                <a:gd name="connsiteY75" fmla="*/ 67654 h 6660000"/>
                <a:gd name="connsiteX76" fmla="*/ 4046500 w 6538216"/>
                <a:gd name="connsiteY76" fmla="*/ 92183 h 6660000"/>
                <a:gd name="connsiteX77" fmla="*/ 4046500 w 6538216"/>
                <a:gd name="connsiteY77" fmla="*/ 6567817 h 6660000"/>
                <a:gd name="connsiteX78" fmla="*/ 3940220 w 6538216"/>
                <a:gd name="connsiteY78" fmla="*/ 6592346 h 6660000"/>
                <a:gd name="connsiteX79" fmla="*/ 3915556 w 6538216"/>
                <a:gd name="connsiteY79" fmla="*/ 6596751 h 6660000"/>
                <a:gd name="connsiteX80" fmla="*/ 2978620 w 6538216"/>
                <a:gd name="connsiteY80" fmla="*/ 13392 h 6660000"/>
                <a:gd name="connsiteX81" fmla="*/ 2978620 w 6538216"/>
                <a:gd name="connsiteY81" fmla="*/ 6646609 h 6660000"/>
                <a:gd name="connsiteX82" fmla="*/ 2928634 w 6538216"/>
                <a:gd name="connsiteY82" fmla="*/ 6642808 h 6660000"/>
                <a:gd name="connsiteX83" fmla="*/ 2847676 w 6538216"/>
                <a:gd name="connsiteY83" fmla="*/ 6632520 h 6660000"/>
                <a:gd name="connsiteX84" fmla="*/ 2847676 w 6538216"/>
                <a:gd name="connsiteY84" fmla="*/ 27480 h 6660000"/>
                <a:gd name="connsiteX85" fmla="*/ 2928634 w 6538216"/>
                <a:gd name="connsiteY85" fmla="*/ 17193 h 6660000"/>
                <a:gd name="connsiteX86" fmla="*/ 3559596 w 6538216"/>
                <a:gd name="connsiteY86" fmla="*/ 13392 h 6660000"/>
                <a:gd name="connsiteX87" fmla="*/ 3609582 w 6538216"/>
                <a:gd name="connsiteY87" fmla="*/ 17193 h 6660000"/>
                <a:gd name="connsiteX88" fmla="*/ 3690540 w 6538216"/>
                <a:gd name="connsiteY88" fmla="*/ 27480 h 6660000"/>
                <a:gd name="connsiteX89" fmla="*/ 3690540 w 6538216"/>
                <a:gd name="connsiteY89" fmla="*/ 6632520 h 6660000"/>
                <a:gd name="connsiteX90" fmla="*/ 3609582 w 6538216"/>
                <a:gd name="connsiteY90" fmla="*/ 6642808 h 6660000"/>
                <a:gd name="connsiteX91" fmla="*/ 3559596 w 6538216"/>
                <a:gd name="connsiteY91" fmla="*/ 6646609 h 6660000"/>
                <a:gd name="connsiteX92" fmla="*/ 3269108 w 6538216"/>
                <a:gd name="connsiteY92" fmla="*/ 0 h 6660000"/>
                <a:gd name="connsiteX93" fmla="*/ 3334580 w 6538216"/>
                <a:gd name="connsiteY93" fmla="*/ 1656 h 6660000"/>
                <a:gd name="connsiteX94" fmla="*/ 3334580 w 6538216"/>
                <a:gd name="connsiteY94" fmla="*/ 6658345 h 6660000"/>
                <a:gd name="connsiteX95" fmla="*/ 3269108 w 6538216"/>
                <a:gd name="connsiteY95" fmla="*/ 6660000 h 6660000"/>
                <a:gd name="connsiteX96" fmla="*/ 3203636 w 6538216"/>
                <a:gd name="connsiteY96" fmla="*/ 6658345 h 6660000"/>
                <a:gd name="connsiteX97" fmla="*/ 3203636 w 6538216"/>
                <a:gd name="connsiteY97" fmla="*/ 1656 h 66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6538216" h="6660000">
                  <a:moveTo>
                    <a:pt x="6407272" y="2224664"/>
                  </a:moveTo>
                  <a:lnTo>
                    <a:pt x="6449398" y="2339760"/>
                  </a:lnTo>
                  <a:cubicBezTo>
                    <a:pt x="6481830" y="2444032"/>
                    <a:pt x="6509274" y="2550502"/>
                    <a:pt x="6531454" y="2658889"/>
                  </a:cubicBezTo>
                  <a:lnTo>
                    <a:pt x="6538216" y="2696753"/>
                  </a:lnTo>
                  <a:lnTo>
                    <a:pt x="6538216" y="3963248"/>
                  </a:lnTo>
                  <a:lnTo>
                    <a:pt x="6531454" y="4001111"/>
                  </a:lnTo>
                  <a:cubicBezTo>
                    <a:pt x="6509274" y="4109499"/>
                    <a:pt x="6481830" y="4215968"/>
                    <a:pt x="6449398" y="4320240"/>
                  </a:cubicBezTo>
                  <a:lnTo>
                    <a:pt x="6407272" y="4435336"/>
                  </a:lnTo>
                  <a:close/>
                  <a:moveTo>
                    <a:pt x="130944" y="2224664"/>
                  </a:moveTo>
                  <a:lnTo>
                    <a:pt x="130944" y="4435336"/>
                  </a:lnTo>
                  <a:lnTo>
                    <a:pt x="88818" y="4320240"/>
                  </a:lnTo>
                  <a:cubicBezTo>
                    <a:pt x="56386" y="4215968"/>
                    <a:pt x="28942" y="4109499"/>
                    <a:pt x="6762" y="4001111"/>
                  </a:cubicBezTo>
                  <a:lnTo>
                    <a:pt x="0" y="3963248"/>
                  </a:lnTo>
                  <a:lnTo>
                    <a:pt x="0" y="2696753"/>
                  </a:lnTo>
                  <a:lnTo>
                    <a:pt x="6762" y="2658889"/>
                  </a:lnTo>
                  <a:cubicBezTo>
                    <a:pt x="28942" y="2550502"/>
                    <a:pt x="56386" y="2444032"/>
                    <a:pt x="88818" y="2339760"/>
                  </a:cubicBezTo>
                  <a:close/>
                  <a:moveTo>
                    <a:pt x="6051312" y="1502594"/>
                  </a:moveTo>
                  <a:lnTo>
                    <a:pt x="6182256" y="1718134"/>
                  </a:lnTo>
                  <a:lnTo>
                    <a:pt x="6182256" y="4941866"/>
                  </a:lnTo>
                  <a:lnTo>
                    <a:pt x="6051312" y="5157406"/>
                  </a:lnTo>
                  <a:close/>
                  <a:moveTo>
                    <a:pt x="486904" y="1502594"/>
                  </a:moveTo>
                  <a:lnTo>
                    <a:pt x="486904" y="5157406"/>
                  </a:lnTo>
                  <a:lnTo>
                    <a:pt x="355960" y="4941866"/>
                  </a:lnTo>
                  <a:lnTo>
                    <a:pt x="355960" y="1718134"/>
                  </a:lnTo>
                  <a:close/>
                  <a:moveTo>
                    <a:pt x="842864" y="1054091"/>
                  </a:moveTo>
                  <a:lnTo>
                    <a:pt x="842864" y="5605909"/>
                  </a:lnTo>
                  <a:lnTo>
                    <a:pt x="711920" y="5461835"/>
                  </a:lnTo>
                  <a:lnTo>
                    <a:pt x="711920" y="1198166"/>
                  </a:lnTo>
                  <a:close/>
                  <a:moveTo>
                    <a:pt x="5695352" y="1054091"/>
                  </a:moveTo>
                  <a:lnTo>
                    <a:pt x="5826296" y="1198166"/>
                  </a:lnTo>
                  <a:lnTo>
                    <a:pt x="5826296" y="5461835"/>
                  </a:lnTo>
                  <a:lnTo>
                    <a:pt x="5695352" y="5605910"/>
                  </a:lnTo>
                  <a:close/>
                  <a:moveTo>
                    <a:pt x="1198824" y="724588"/>
                  </a:moveTo>
                  <a:lnTo>
                    <a:pt x="1198824" y="5935413"/>
                  </a:lnTo>
                  <a:lnTo>
                    <a:pt x="1150920" y="5899590"/>
                  </a:lnTo>
                  <a:lnTo>
                    <a:pt x="1067880" y="5824119"/>
                  </a:lnTo>
                  <a:lnTo>
                    <a:pt x="1067880" y="835881"/>
                  </a:lnTo>
                  <a:lnTo>
                    <a:pt x="1150920" y="760410"/>
                  </a:lnTo>
                  <a:close/>
                  <a:moveTo>
                    <a:pt x="5339392" y="724587"/>
                  </a:moveTo>
                  <a:lnTo>
                    <a:pt x="5387298" y="760410"/>
                  </a:lnTo>
                  <a:lnTo>
                    <a:pt x="5470336" y="835881"/>
                  </a:lnTo>
                  <a:lnTo>
                    <a:pt x="5470336" y="5824119"/>
                  </a:lnTo>
                  <a:lnTo>
                    <a:pt x="5387298" y="5899590"/>
                  </a:lnTo>
                  <a:lnTo>
                    <a:pt x="5339392" y="5935413"/>
                  </a:lnTo>
                  <a:close/>
                  <a:moveTo>
                    <a:pt x="1554780" y="479099"/>
                  </a:moveTo>
                  <a:lnTo>
                    <a:pt x="1554780" y="6180901"/>
                  </a:lnTo>
                  <a:lnTo>
                    <a:pt x="1423840" y="6101353"/>
                  </a:lnTo>
                  <a:lnTo>
                    <a:pt x="1423840" y="558647"/>
                  </a:lnTo>
                  <a:close/>
                  <a:moveTo>
                    <a:pt x="4983432" y="479097"/>
                  </a:moveTo>
                  <a:lnTo>
                    <a:pt x="5114376" y="558647"/>
                  </a:lnTo>
                  <a:lnTo>
                    <a:pt x="5114376" y="6101353"/>
                  </a:lnTo>
                  <a:lnTo>
                    <a:pt x="4983432" y="6180903"/>
                  </a:lnTo>
                  <a:close/>
                  <a:moveTo>
                    <a:pt x="1910740" y="291643"/>
                  </a:moveTo>
                  <a:lnTo>
                    <a:pt x="1910740" y="6368358"/>
                  </a:lnTo>
                  <a:lnTo>
                    <a:pt x="1779800" y="6305281"/>
                  </a:lnTo>
                  <a:lnTo>
                    <a:pt x="1779800" y="354720"/>
                  </a:lnTo>
                  <a:close/>
                  <a:moveTo>
                    <a:pt x="4627476" y="291643"/>
                  </a:moveTo>
                  <a:lnTo>
                    <a:pt x="4758416" y="354720"/>
                  </a:lnTo>
                  <a:lnTo>
                    <a:pt x="4758416" y="6305281"/>
                  </a:lnTo>
                  <a:lnTo>
                    <a:pt x="4627476" y="6368358"/>
                  </a:lnTo>
                  <a:close/>
                  <a:moveTo>
                    <a:pt x="2266700" y="154164"/>
                  </a:moveTo>
                  <a:lnTo>
                    <a:pt x="2266700" y="6505836"/>
                  </a:lnTo>
                  <a:lnTo>
                    <a:pt x="2135756" y="6457910"/>
                  </a:lnTo>
                  <a:lnTo>
                    <a:pt x="2135756" y="202090"/>
                  </a:lnTo>
                  <a:close/>
                  <a:moveTo>
                    <a:pt x="4271516" y="154164"/>
                  </a:moveTo>
                  <a:lnTo>
                    <a:pt x="4402456" y="202089"/>
                  </a:lnTo>
                  <a:lnTo>
                    <a:pt x="4402456" y="6457912"/>
                  </a:lnTo>
                  <a:lnTo>
                    <a:pt x="4271516" y="6505837"/>
                  </a:lnTo>
                  <a:close/>
                  <a:moveTo>
                    <a:pt x="2622660" y="63250"/>
                  </a:moveTo>
                  <a:lnTo>
                    <a:pt x="2622660" y="6596751"/>
                  </a:lnTo>
                  <a:lnTo>
                    <a:pt x="2597998" y="6592346"/>
                  </a:lnTo>
                  <a:lnTo>
                    <a:pt x="2491716" y="6567817"/>
                  </a:lnTo>
                  <a:lnTo>
                    <a:pt x="2491716" y="92183"/>
                  </a:lnTo>
                  <a:lnTo>
                    <a:pt x="2597998" y="67654"/>
                  </a:lnTo>
                  <a:close/>
                  <a:moveTo>
                    <a:pt x="3915556" y="63249"/>
                  </a:moveTo>
                  <a:lnTo>
                    <a:pt x="3940220" y="67654"/>
                  </a:lnTo>
                  <a:lnTo>
                    <a:pt x="4046500" y="92183"/>
                  </a:lnTo>
                  <a:lnTo>
                    <a:pt x="4046500" y="6567817"/>
                  </a:lnTo>
                  <a:lnTo>
                    <a:pt x="3940220" y="6592346"/>
                  </a:lnTo>
                  <a:lnTo>
                    <a:pt x="3915556" y="6596751"/>
                  </a:lnTo>
                  <a:close/>
                  <a:moveTo>
                    <a:pt x="2978620" y="13392"/>
                  </a:moveTo>
                  <a:lnTo>
                    <a:pt x="2978620" y="6646609"/>
                  </a:lnTo>
                  <a:lnTo>
                    <a:pt x="2928634" y="6642808"/>
                  </a:lnTo>
                  <a:lnTo>
                    <a:pt x="2847676" y="6632520"/>
                  </a:lnTo>
                  <a:lnTo>
                    <a:pt x="2847676" y="27480"/>
                  </a:lnTo>
                  <a:lnTo>
                    <a:pt x="2928634" y="17193"/>
                  </a:lnTo>
                  <a:close/>
                  <a:moveTo>
                    <a:pt x="3559596" y="13392"/>
                  </a:moveTo>
                  <a:lnTo>
                    <a:pt x="3609582" y="17193"/>
                  </a:lnTo>
                  <a:lnTo>
                    <a:pt x="3690540" y="27480"/>
                  </a:lnTo>
                  <a:lnTo>
                    <a:pt x="3690540" y="6632520"/>
                  </a:lnTo>
                  <a:lnTo>
                    <a:pt x="3609582" y="6642808"/>
                  </a:lnTo>
                  <a:lnTo>
                    <a:pt x="3559596" y="6646609"/>
                  </a:lnTo>
                  <a:close/>
                  <a:moveTo>
                    <a:pt x="3269108" y="0"/>
                  </a:moveTo>
                  <a:lnTo>
                    <a:pt x="3334580" y="1656"/>
                  </a:lnTo>
                  <a:lnTo>
                    <a:pt x="3334580" y="6658345"/>
                  </a:lnTo>
                  <a:lnTo>
                    <a:pt x="3269108" y="6660000"/>
                  </a:lnTo>
                  <a:lnTo>
                    <a:pt x="3203636" y="6658345"/>
                  </a:lnTo>
                  <a:lnTo>
                    <a:pt x="3203636" y="16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  <a:alpha val="33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3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Pro Light"/>
                <a:ea typeface="+mn-ea"/>
                <a:cs typeface="+mn-cs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CFABCA-3D3F-D24F-9537-59B58BE5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971" y="3020683"/>
            <a:ext cx="8519531" cy="693177"/>
          </a:xfrm>
        </p:spPr>
        <p:txBody>
          <a:bodyPr anchor="ctr"/>
          <a:lstStyle>
            <a:lvl1pPr>
              <a:defRPr lang="ru-RU" sz="6000" kern="1200" dirty="0">
                <a:solidFill>
                  <a:prstClr val="white"/>
                </a:solidFill>
                <a:latin typeface="Gotham Pro Narrow Medium" charset="0"/>
                <a:ea typeface="Gotham Pro Narrow Medium" charset="0"/>
                <a:cs typeface="Gotham Pro Narrow Medium" charset="0"/>
              </a:defRPr>
            </a:lvl1pPr>
          </a:lstStyle>
          <a:p>
            <a:pPr marL="0" lvl="0" algn="l" defTabSz="914400" rtl="0" eaLnBrk="1" latinLnBrk="0" hangingPunct="1"/>
            <a:r>
              <a:rPr lang="ru-RU" dirty="0"/>
              <a:t>Образец заголовка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22DAA60B-6C11-194F-83B6-87659D3738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70452" y="4773381"/>
            <a:ext cx="8553411" cy="508000"/>
          </a:xfrm>
          <a:prstGeom prst="rect">
            <a:avLst/>
          </a:prstGeom>
        </p:spPr>
        <p:txBody>
          <a:bodyPr anchor="ctr"/>
          <a:lstStyle>
            <a:lvl1pPr marL="0" algn="l" defTabSz="914400" rtl="0" eaLnBrk="1" latinLnBrk="0" hangingPunct="1">
              <a:defRPr lang="ru-RU" sz="3200" kern="1200" dirty="0" smtClean="0">
                <a:solidFill>
                  <a:prstClr val="white"/>
                </a:solidFill>
                <a:latin typeface="+mn-lt"/>
                <a:ea typeface="+mn-ea"/>
                <a:cs typeface="Gotham Pro Narrow Medium" charset="0"/>
              </a:defRPr>
            </a:lvl1pPr>
            <a:lvl2pPr marL="0" algn="l" defTabSz="914400" rtl="0" eaLnBrk="1" latinLnBrk="0" hangingPunct="1">
              <a:defRPr lang="ru-RU" sz="3200" kern="1200" dirty="0" smtClean="0">
                <a:solidFill>
                  <a:prstClr val="white"/>
                </a:solidFill>
                <a:latin typeface="+mn-lt"/>
                <a:ea typeface="+mn-ea"/>
                <a:cs typeface="Gotham Pro Narrow Medium" charset="0"/>
              </a:defRPr>
            </a:lvl2pPr>
            <a:lvl3pPr marL="0" algn="l" defTabSz="914400" rtl="0" eaLnBrk="1" latinLnBrk="0" hangingPunct="1">
              <a:defRPr lang="ru-RU" sz="3200" kern="1200" dirty="0" smtClean="0">
                <a:solidFill>
                  <a:prstClr val="white"/>
                </a:solidFill>
                <a:latin typeface="+mn-lt"/>
                <a:ea typeface="+mn-ea"/>
                <a:cs typeface="Gotham Pro Narrow Medium" charset="0"/>
              </a:defRPr>
            </a:lvl3pPr>
            <a:lvl4pPr marL="0" algn="l" defTabSz="914400" rtl="0" eaLnBrk="1" latinLnBrk="0" hangingPunct="1">
              <a:defRPr lang="ru-RU" sz="3200" kern="1200" dirty="0" smtClean="0">
                <a:solidFill>
                  <a:prstClr val="white"/>
                </a:solidFill>
                <a:latin typeface="+mn-lt"/>
                <a:ea typeface="+mn-ea"/>
                <a:cs typeface="Gotham Pro Narrow Medium" charset="0"/>
              </a:defRPr>
            </a:lvl4pPr>
            <a:lvl5pPr marL="0" algn="l" defTabSz="914400" rtl="0" eaLnBrk="1" latinLnBrk="0" hangingPunct="1">
              <a:defRPr lang="ru-RU" sz="3200" kern="1200" dirty="0">
                <a:solidFill>
                  <a:prstClr val="white"/>
                </a:solidFill>
                <a:latin typeface="+mn-lt"/>
                <a:ea typeface="+mn-ea"/>
                <a:cs typeface="Gotham Pro Narrow Medium" charset="0"/>
              </a:defRPr>
            </a:lvl5pPr>
          </a:lstStyle>
          <a:p>
            <a:pPr lvl="0"/>
            <a:r>
              <a:rPr lang="ru-RU" dirty="0"/>
              <a:t>Дескриптор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CF17F81E-7C64-F245-9D62-86909D93B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23300" y="4999246"/>
            <a:ext cx="914400" cy="1858754"/>
          </a:xfrm>
          <a:prstGeom prst="rect">
            <a:avLst/>
          </a:prstGeom>
        </p:spPr>
        <p:txBody>
          <a:bodyPr/>
          <a:lstStyle>
            <a:lvl1pPr>
              <a:defRPr lang="ru-RU" sz="11500" kern="1200" dirty="0">
                <a:solidFill>
                  <a:prstClr val="white"/>
                </a:solidFill>
                <a:latin typeface="Gotham Pro Narrow Medium" charset="0"/>
                <a:ea typeface="Gotham Pro Narrow Medium" charset="0"/>
                <a:cs typeface="Gotham Pro Narrow Medium" charset="0"/>
              </a:defRPr>
            </a:lvl1pPr>
          </a:lstStyle>
          <a:p>
            <a:pPr marL="0" lvl="0" algn="l" defTabSz="914400" rtl="0" eaLnBrk="1" latinLnBrk="0" hangingPunct="1"/>
            <a:r>
              <a:rPr lang="ru-R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7711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артинка на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537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в одну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03" y="362486"/>
            <a:ext cx="8240848" cy="570408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Заголовок в одну строку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33E27EB-FD1E-DB45-826D-0EE89B9A50E2}"/>
              </a:ext>
            </a:extLst>
          </p:cNvPr>
          <p:cNvCxnSpPr>
            <a:cxnSpLocks/>
          </p:cNvCxnSpPr>
          <p:nvPr userDrawn="1"/>
        </p:nvCxnSpPr>
        <p:spPr>
          <a:xfrm>
            <a:off x="657922" y="1088522"/>
            <a:ext cx="35683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659EE5-9EE5-D846-9828-AE0BCA2DE9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095" t="20934" r="18095" b="20934"/>
          <a:stretch/>
        </p:blipFill>
        <p:spPr>
          <a:xfrm>
            <a:off x="-91255" y="1028256"/>
            <a:ext cx="8930640" cy="579797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1B7B823-50B3-1240-832B-785C82960B36}"/>
              </a:ext>
            </a:extLst>
          </p:cNvPr>
          <p:cNvSpPr/>
          <p:nvPr userDrawn="1"/>
        </p:nvSpPr>
        <p:spPr>
          <a:xfrm>
            <a:off x="8381392" y="2545170"/>
            <a:ext cx="2975236" cy="2940698"/>
          </a:xfrm>
          <a:prstGeom prst="rect">
            <a:avLst/>
          </a:prstGeom>
          <a:noFill/>
          <a:ln w="19050" cap="flat" cmpd="sng" algn="ctr">
            <a:solidFill>
              <a:srgbClr val="24283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Pro Regular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CD10C7-8C13-FD4D-9398-CD8F988E1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6634" y="365658"/>
            <a:ext cx="1148534" cy="47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779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Пусто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8996083" y="6356365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42834"/>
                </a:solidFill>
              </a:rPr>
              <a:pPr/>
              <a:t>‹#›</a:t>
            </a:fld>
            <a:endParaRPr>
              <a:solidFill>
                <a:srgbClr val="242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498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по центру слай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997AC6-5180-9C4C-96FF-849AF924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F07B40-27E0-D149-80D5-B78D32E3C5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10455-C340-7945-BDDA-6923B7A290C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35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1EBCC-CCA8-4643-83BF-2524FB81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164D91-67AC-4E41-882F-F92740D67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A53D15-56C2-6140-A910-13B7D878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5F9DE-7238-6541-B09C-F77D61F090C3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BB306A-EA63-1C4E-9B5D-3978A88C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C8D684-775C-C24F-B7B9-45CC1093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5344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33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886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Заголовок в 1 стро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007F0A67-944A-4D48-9443-0D6C0B27D1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20638" y="6415647"/>
            <a:ext cx="206788" cy="184666"/>
          </a:xfrm>
        </p:spPr>
        <p:txBody>
          <a:bodyPr lIns="0" tIns="0" rIns="0" bIns="0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4192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8996083" y="6356365"/>
            <a:ext cx="2743200" cy="3651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srgbClr val="242834"/>
                </a:solidFill>
              </a:rPr>
              <a:pPr/>
              <a:t>‹#›</a:t>
            </a:fld>
            <a:endParaRPr>
              <a:solidFill>
                <a:srgbClr val="242834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127D92C-D502-43E8-80AB-139B463E9C9E}"/>
              </a:ext>
            </a:extLst>
          </p:cNvPr>
          <p:cNvSpPr/>
          <p:nvPr userDrawn="1"/>
        </p:nvSpPr>
        <p:spPr>
          <a:xfrm>
            <a:off x="1" y="0"/>
            <a:ext cx="12191999" cy="6868800"/>
          </a:xfrm>
          <a:prstGeom prst="rect">
            <a:avLst/>
          </a:prstGeom>
          <a:gradFill flip="none" rotWithShape="1">
            <a:gsLst>
              <a:gs pos="56000">
                <a:schemeClr val="accent1"/>
              </a:gs>
              <a:gs pos="0">
                <a:schemeClr val="accent1"/>
              </a:gs>
              <a:gs pos="100000">
                <a:schemeClr val="accent4">
                  <a:alpha val="95000"/>
                  <a:lumMod val="92000"/>
                </a:schemeClr>
              </a:gs>
            </a:gsLst>
            <a:lin ang="3000000" scaled="0"/>
            <a:tileRect/>
          </a:gradFill>
          <a:ln>
            <a:noFill/>
          </a:ln>
          <a:effectLst>
            <a:outerShdw blurRad="127000" dist="381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sz="1350" dirty="0">
              <a:solidFill>
                <a:srgbClr val="242834"/>
              </a:solidFill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09B2F1F-0673-4C9B-82D2-84F5059BC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350" y="407853"/>
            <a:ext cx="11288851" cy="978729"/>
          </a:xfrm>
        </p:spPr>
        <p:txBody>
          <a:bodyPr anchor="t">
            <a:no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</p:spTree>
    <p:extLst>
      <p:ext uri="{BB962C8B-B14F-4D97-AF65-F5344CB8AC3E}">
        <p14:creationId xmlns:p14="http://schemas.microsoft.com/office/powerpoint/2010/main" val="3457655382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2">
            <a:extLst>
              <a:ext uri="{FF2B5EF4-FFF2-40B4-BE49-F238E27FC236}">
                <a16:creationId xmlns:a16="http://schemas.microsoft.com/office/drawing/2014/main" id="{70F57F91-114C-0D4C-A968-80C0622E10D5}"/>
              </a:ext>
            </a:extLst>
          </p:cNvPr>
          <p:cNvSpPr/>
          <p:nvPr userDrawn="1"/>
        </p:nvSpPr>
        <p:spPr>
          <a:xfrm>
            <a:off x="1" y="0"/>
            <a:ext cx="12191999" cy="6868800"/>
          </a:xfrm>
          <a:prstGeom prst="rect">
            <a:avLst/>
          </a:prstGeom>
          <a:gradFill flip="none" rotWithShape="1">
            <a:gsLst>
              <a:gs pos="56000">
                <a:srgbClr val="2A48E0"/>
              </a:gs>
              <a:gs pos="0">
                <a:srgbClr val="2A48E0"/>
              </a:gs>
              <a:gs pos="100000">
                <a:srgbClr val="C32AE0">
                  <a:alpha val="95000"/>
                  <a:lumMod val="92000"/>
                </a:srgbClr>
              </a:gs>
            </a:gsLst>
            <a:lin ang="3000000" scaled="0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27000" dist="38100" algn="l" rotWithShape="0">
              <a:prstClr val="black">
                <a:alpha val="1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0" cap="none" spc="0" normalizeH="0" baseline="0" noProof="0" dirty="0">
              <a:ln>
                <a:noFill/>
              </a:ln>
              <a:solidFill>
                <a:srgbClr val="242834"/>
              </a:solidFill>
              <a:effectLst/>
              <a:uLnTx/>
              <a:uFillTx/>
              <a:latin typeface="Gotham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58F32-0856-834B-8565-7E15F7D25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704" y="3685840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7599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8996083" y="635636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6CB4B4D-7CA3-9044-876B-883B54F8677D}" type="slidenum">
              <a:rPr lang="uk-UA" smtClean="0">
                <a:solidFill>
                  <a:srgbClr val="242834"/>
                </a:solidFill>
              </a:rPr>
              <a:pPr/>
              <a:t>‹#›</a:t>
            </a:fld>
            <a:endParaRPr lang="uk-UA">
              <a:solidFill>
                <a:srgbClr val="242834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22D212E-E3F4-404F-B56D-20659285B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802" y="901553"/>
            <a:ext cx="11160399" cy="978729"/>
          </a:xfrm>
        </p:spPr>
        <p:txBody>
          <a:bodyPr anchor="t">
            <a:noAutofit/>
          </a:bodyPr>
          <a:lstStyle>
            <a:lvl1pPr algn="ctr">
              <a:defRPr sz="44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Место для </a:t>
            </a:r>
            <a:br>
              <a:rPr lang="en-US" dirty="0"/>
            </a:br>
            <a:r>
              <a:rPr lang="ru-RU" dirty="0"/>
              <a:t>заголовка</a:t>
            </a:r>
            <a:r>
              <a:rPr lang="en-US" dirty="0"/>
              <a:t> </a:t>
            </a:r>
            <a:r>
              <a:rPr lang="ru-RU" dirty="0"/>
              <a:t>слайда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0D1FC7-4860-4C5C-B528-A49E179104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89" y="403582"/>
            <a:ext cx="397602" cy="323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3ED1240-10E2-44C3-AA93-42B55649A6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89" y="6215885"/>
            <a:ext cx="397602" cy="323367"/>
          </a:xfrm>
          <a:prstGeom prst="rect">
            <a:avLst/>
          </a:prstGeom>
        </p:spPr>
      </p:pic>
      <p:sp>
        <p:nvSpPr>
          <p:cNvPr id="11" name="Полилиния: фигура 8">
            <a:extLst>
              <a:ext uri="{FF2B5EF4-FFF2-40B4-BE49-F238E27FC236}">
                <a16:creationId xmlns:a16="http://schemas.microsoft.com/office/drawing/2014/main" id="{1B55A655-F4E9-47F0-BF41-871B310B5BAD}"/>
              </a:ext>
            </a:extLst>
          </p:cNvPr>
          <p:cNvSpPr/>
          <p:nvPr userDrawn="1"/>
        </p:nvSpPr>
        <p:spPr>
          <a:xfrm rot="7200000">
            <a:off x="10378186" y="-301289"/>
            <a:ext cx="2355661" cy="2397011"/>
          </a:xfrm>
          <a:custGeom>
            <a:avLst/>
            <a:gdLst>
              <a:gd name="connsiteX0" fmla="*/ 6407272 w 6538216"/>
              <a:gd name="connsiteY0" fmla="*/ 2224664 h 6660000"/>
              <a:gd name="connsiteX1" fmla="*/ 6449398 w 6538216"/>
              <a:gd name="connsiteY1" fmla="*/ 2339760 h 6660000"/>
              <a:gd name="connsiteX2" fmla="*/ 6531454 w 6538216"/>
              <a:gd name="connsiteY2" fmla="*/ 2658889 h 6660000"/>
              <a:gd name="connsiteX3" fmla="*/ 6538216 w 6538216"/>
              <a:gd name="connsiteY3" fmla="*/ 2696753 h 6660000"/>
              <a:gd name="connsiteX4" fmla="*/ 6538216 w 6538216"/>
              <a:gd name="connsiteY4" fmla="*/ 3963248 h 6660000"/>
              <a:gd name="connsiteX5" fmla="*/ 6531454 w 6538216"/>
              <a:gd name="connsiteY5" fmla="*/ 4001111 h 6660000"/>
              <a:gd name="connsiteX6" fmla="*/ 6449398 w 6538216"/>
              <a:gd name="connsiteY6" fmla="*/ 4320240 h 6660000"/>
              <a:gd name="connsiteX7" fmla="*/ 6407272 w 6538216"/>
              <a:gd name="connsiteY7" fmla="*/ 4435336 h 6660000"/>
              <a:gd name="connsiteX8" fmla="*/ 130944 w 6538216"/>
              <a:gd name="connsiteY8" fmla="*/ 2224664 h 6660000"/>
              <a:gd name="connsiteX9" fmla="*/ 130944 w 6538216"/>
              <a:gd name="connsiteY9" fmla="*/ 4435336 h 6660000"/>
              <a:gd name="connsiteX10" fmla="*/ 88818 w 6538216"/>
              <a:gd name="connsiteY10" fmla="*/ 4320240 h 6660000"/>
              <a:gd name="connsiteX11" fmla="*/ 6762 w 6538216"/>
              <a:gd name="connsiteY11" fmla="*/ 4001111 h 6660000"/>
              <a:gd name="connsiteX12" fmla="*/ 0 w 6538216"/>
              <a:gd name="connsiteY12" fmla="*/ 3963248 h 6660000"/>
              <a:gd name="connsiteX13" fmla="*/ 0 w 6538216"/>
              <a:gd name="connsiteY13" fmla="*/ 2696753 h 6660000"/>
              <a:gd name="connsiteX14" fmla="*/ 6762 w 6538216"/>
              <a:gd name="connsiteY14" fmla="*/ 2658889 h 6660000"/>
              <a:gd name="connsiteX15" fmla="*/ 88818 w 6538216"/>
              <a:gd name="connsiteY15" fmla="*/ 2339760 h 6660000"/>
              <a:gd name="connsiteX16" fmla="*/ 6051312 w 6538216"/>
              <a:gd name="connsiteY16" fmla="*/ 1502594 h 6660000"/>
              <a:gd name="connsiteX17" fmla="*/ 6182256 w 6538216"/>
              <a:gd name="connsiteY17" fmla="*/ 1718134 h 6660000"/>
              <a:gd name="connsiteX18" fmla="*/ 6182256 w 6538216"/>
              <a:gd name="connsiteY18" fmla="*/ 4941866 h 6660000"/>
              <a:gd name="connsiteX19" fmla="*/ 6051312 w 6538216"/>
              <a:gd name="connsiteY19" fmla="*/ 5157406 h 6660000"/>
              <a:gd name="connsiteX20" fmla="*/ 486904 w 6538216"/>
              <a:gd name="connsiteY20" fmla="*/ 1502594 h 6660000"/>
              <a:gd name="connsiteX21" fmla="*/ 486904 w 6538216"/>
              <a:gd name="connsiteY21" fmla="*/ 5157406 h 6660000"/>
              <a:gd name="connsiteX22" fmla="*/ 355960 w 6538216"/>
              <a:gd name="connsiteY22" fmla="*/ 4941866 h 6660000"/>
              <a:gd name="connsiteX23" fmla="*/ 355960 w 6538216"/>
              <a:gd name="connsiteY23" fmla="*/ 1718134 h 6660000"/>
              <a:gd name="connsiteX24" fmla="*/ 842864 w 6538216"/>
              <a:gd name="connsiteY24" fmla="*/ 1054091 h 6660000"/>
              <a:gd name="connsiteX25" fmla="*/ 842864 w 6538216"/>
              <a:gd name="connsiteY25" fmla="*/ 5605909 h 6660000"/>
              <a:gd name="connsiteX26" fmla="*/ 711920 w 6538216"/>
              <a:gd name="connsiteY26" fmla="*/ 5461835 h 6660000"/>
              <a:gd name="connsiteX27" fmla="*/ 711920 w 6538216"/>
              <a:gd name="connsiteY27" fmla="*/ 1198166 h 6660000"/>
              <a:gd name="connsiteX28" fmla="*/ 5695352 w 6538216"/>
              <a:gd name="connsiteY28" fmla="*/ 1054091 h 6660000"/>
              <a:gd name="connsiteX29" fmla="*/ 5826296 w 6538216"/>
              <a:gd name="connsiteY29" fmla="*/ 1198166 h 6660000"/>
              <a:gd name="connsiteX30" fmla="*/ 5826296 w 6538216"/>
              <a:gd name="connsiteY30" fmla="*/ 5461835 h 6660000"/>
              <a:gd name="connsiteX31" fmla="*/ 5695352 w 6538216"/>
              <a:gd name="connsiteY31" fmla="*/ 5605910 h 6660000"/>
              <a:gd name="connsiteX32" fmla="*/ 1198824 w 6538216"/>
              <a:gd name="connsiteY32" fmla="*/ 724588 h 6660000"/>
              <a:gd name="connsiteX33" fmla="*/ 1198824 w 6538216"/>
              <a:gd name="connsiteY33" fmla="*/ 5935413 h 6660000"/>
              <a:gd name="connsiteX34" fmla="*/ 1150920 w 6538216"/>
              <a:gd name="connsiteY34" fmla="*/ 5899590 h 6660000"/>
              <a:gd name="connsiteX35" fmla="*/ 1067880 w 6538216"/>
              <a:gd name="connsiteY35" fmla="*/ 5824119 h 6660000"/>
              <a:gd name="connsiteX36" fmla="*/ 1067880 w 6538216"/>
              <a:gd name="connsiteY36" fmla="*/ 835881 h 6660000"/>
              <a:gd name="connsiteX37" fmla="*/ 1150920 w 6538216"/>
              <a:gd name="connsiteY37" fmla="*/ 760410 h 6660000"/>
              <a:gd name="connsiteX38" fmla="*/ 5339392 w 6538216"/>
              <a:gd name="connsiteY38" fmla="*/ 724587 h 6660000"/>
              <a:gd name="connsiteX39" fmla="*/ 5387298 w 6538216"/>
              <a:gd name="connsiteY39" fmla="*/ 760410 h 6660000"/>
              <a:gd name="connsiteX40" fmla="*/ 5470336 w 6538216"/>
              <a:gd name="connsiteY40" fmla="*/ 835881 h 6660000"/>
              <a:gd name="connsiteX41" fmla="*/ 5470336 w 6538216"/>
              <a:gd name="connsiteY41" fmla="*/ 5824119 h 6660000"/>
              <a:gd name="connsiteX42" fmla="*/ 5387298 w 6538216"/>
              <a:gd name="connsiteY42" fmla="*/ 5899590 h 6660000"/>
              <a:gd name="connsiteX43" fmla="*/ 5339392 w 6538216"/>
              <a:gd name="connsiteY43" fmla="*/ 5935413 h 6660000"/>
              <a:gd name="connsiteX44" fmla="*/ 1554780 w 6538216"/>
              <a:gd name="connsiteY44" fmla="*/ 479099 h 6660000"/>
              <a:gd name="connsiteX45" fmla="*/ 1554780 w 6538216"/>
              <a:gd name="connsiteY45" fmla="*/ 6180901 h 6660000"/>
              <a:gd name="connsiteX46" fmla="*/ 1423840 w 6538216"/>
              <a:gd name="connsiteY46" fmla="*/ 6101353 h 6660000"/>
              <a:gd name="connsiteX47" fmla="*/ 1423840 w 6538216"/>
              <a:gd name="connsiteY47" fmla="*/ 558647 h 6660000"/>
              <a:gd name="connsiteX48" fmla="*/ 4983432 w 6538216"/>
              <a:gd name="connsiteY48" fmla="*/ 479097 h 6660000"/>
              <a:gd name="connsiteX49" fmla="*/ 5114376 w 6538216"/>
              <a:gd name="connsiteY49" fmla="*/ 558647 h 6660000"/>
              <a:gd name="connsiteX50" fmla="*/ 5114376 w 6538216"/>
              <a:gd name="connsiteY50" fmla="*/ 6101353 h 6660000"/>
              <a:gd name="connsiteX51" fmla="*/ 4983432 w 6538216"/>
              <a:gd name="connsiteY51" fmla="*/ 6180903 h 6660000"/>
              <a:gd name="connsiteX52" fmla="*/ 1910740 w 6538216"/>
              <a:gd name="connsiteY52" fmla="*/ 291643 h 6660000"/>
              <a:gd name="connsiteX53" fmla="*/ 1910740 w 6538216"/>
              <a:gd name="connsiteY53" fmla="*/ 6368358 h 6660000"/>
              <a:gd name="connsiteX54" fmla="*/ 1779800 w 6538216"/>
              <a:gd name="connsiteY54" fmla="*/ 6305281 h 6660000"/>
              <a:gd name="connsiteX55" fmla="*/ 1779800 w 6538216"/>
              <a:gd name="connsiteY55" fmla="*/ 354720 h 6660000"/>
              <a:gd name="connsiteX56" fmla="*/ 4627476 w 6538216"/>
              <a:gd name="connsiteY56" fmla="*/ 291643 h 6660000"/>
              <a:gd name="connsiteX57" fmla="*/ 4758416 w 6538216"/>
              <a:gd name="connsiteY57" fmla="*/ 354720 h 6660000"/>
              <a:gd name="connsiteX58" fmla="*/ 4758416 w 6538216"/>
              <a:gd name="connsiteY58" fmla="*/ 6305281 h 6660000"/>
              <a:gd name="connsiteX59" fmla="*/ 4627476 w 6538216"/>
              <a:gd name="connsiteY59" fmla="*/ 6368358 h 6660000"/>
              <a:gd name="connsiteX60" fmla="*/ 2266700 w 6538216"/>
              <a:gd name="connsiteY60" fmla="*/ 154164 h 6660000"/>
              <a:gd name="connsiteX61" fmla="*/ 2266700 w 6538216"/>
              <a:gd name="connsiteY61" fmla="*/ 6505836 h 6660000"/>
              <a:gd name="connsiteX62" fmla="*/ 2135756 w 6538216"/>
              <a:gd name="connsiteY62" fmla="*/ 6457910 h 6660000"/>
              <a:gd name="connsiteX63" fmla="*/ 2135756 w 6538216"/>
              <a:gd name="connsiteY63" fmla="*/ 202090 h 6660000"/>
              <a:gd name="connsiteX64" fmla="*/ 4271516 w 6538216"/>
              <a:gd name="connsiteY64" fmla="*/ 154164 h 6660000"/>
              <a:gd name="connsiteX65" fmla="*/ 4402456 w 6538216"/>
              <a:gd name="connsiteY65" fmla="*/ 202089 h 6660000"/>
              <a:gd name="connsiteX66" fmla="*/ 4402456 w 6538216"/>
              <a:gd name="connsiteY66" fmla="*/ 6457912 h 6660000"/>
              <a:gd name="connsiteX67" fmla="*/ 4271516 w 6538216"/>
              <a:gd name="connsiteY67" fmla="*/ 6505837 h 6660000"/>
              <a:gd name="connsiteX68" fmla="*/ 2622660 w 6538216"/>
              <a:gd name="connsiteY68" fmla="*/ 63250 h 6660000"/>
              <a:gd name="connsiteX69" fmla="*/ 2622660 w 6538216"/>
              <a:gd name="connsiteY69" fmla="*/ 6596751 h 6660000"/>
              <a:gd name="connsiteX70" fmla="*/ 2597998 w 6538216"/>
              <a:gd name="connsiteY70" fmla="*/ 6592346 h 6660000"/>
              <a:gd name="connsiteX71" fmla="*/ 2491716 w 6538216"/>
              <a:gd name="connsiteY71" fmla="*/ 6567817 h 6660000"/>
              <a:gd name="connsiteX72" fmla="*/ 2491716 w 6538216"/>
              <a:gd name="connsiteY72" fmla="*/ 92183 h 6660000"/>
              <a:gd name="connsiteX73" fmla="*/ 2597998 w 6538216"/>
              <a:gd name="connsiteY73" fmla="*/ 67654 h 6660000"/>
              <a:gd name="connsiteX74" fmla="*/ 3915556 w 6538216"/>
              <a:gd name="connsiteY74" fmla="*/ 63249 h 6660000"/>
              <a:gd name="connsiteX75" fmla="*/ 3940220 w 6538216"/>
              <a:gd name="connsiteY75" fmla="*/ 67654 h 6660000"/>
              <a:gd name="connsiteX76" fmla="*/ 4046500 w 6538216"/>
              <a:gd name="connsiteY76" fmla="*/ 92183 h 6660000"/>
              <a:gd name="connsiteX77" fmla="*/ 4046500 w 6538216"/>
              <a:gd name="connsiteY77" fmla="*/ 6567817 h 6660000"/>
              <a:gd name="connsiteX78" fmla="*/ 3940220 w 6538216"/>
              <a:gd name="connsiteY78" fmla="*/ 6592346 h 6660000"/>
              <a:gd name="connsiteX79" fmla="*/ 3915556 w 6538216"/>
              <a:gd name="connsiteY79" fmla="*/ 6596751 h 6660000"/>
              <a:gd name="connsiteX80" fmla="*/ 2978620 w 6538216"/>
              <a:gd name="connsiteY80" fmla="*/ 13392 h 6660000"/>
              <a:gd name="connsiteX81" fmla="*/ 2978620 w 6538216"/>
              <a:gd name="connsiteY81" fmla="*/ 6646609 h 6660000"/>
              <a:gd name="connsiteX82" fmla="*/ 2928634 w 6538216"/>
              <a:gd name="connsiteY82" fmla="*/ 6642808 h 6660000"/>
              <a:gd name="connsiteX83" fmla="*/ 2847676 w 6538216"/>
              <a:gd name="connsiteY83" fmla="*/ 6632520 h 6660000"/>
              <a:gd name="connsiteX84" fmla="*/ 2847676 w 6538216"/>
              <a:gd name="connsiteY84" fmla="*/ 27480 h 6660000"/>
              <a:gd name="connsiteX85" fmla="*/ 2928634 w 6538216"/>
              <a:gd name="connsiteY85" fmla="*/ 17193 h 6660000"/>
              <a:gd name="connsiteX86" fmla="*/ 3559596 w 6538216"/>
              <a:gd name="connsiteY86" fmla="*/ 13392 h 6660000"/>
              <a:gd name="connsiteX87" fmla="*/ 3609582 w 6538216"/>
              <a:gd name="connsiteY87" fmla="*/ 17193 h 6660000"/>
              <a:gd name="connsiteX88" fmla="*/ 3690540 w 6538216"/>
              <a:gd name="connsiteY88" fmla="*/ 27480 h 6660000"/>
              <a:gd name="connsiteX89" fmla="*/ 3690540 w 6538216"/>
              <a:gd name="connsiteY89" fmla="*/ 6632520 h 6660000"/>
              <a:gd name="connsiteX90" fmla="*/ 3609582 w 6538216"/>
              <a:gd name="connsiteY90" fmla="*/ 6642808 h 6660000"/>
              <a:gd name="connsiteX91" fmla="*/ 3559596 w 6538216"/>
              <a:gd name="connsiteY91" fmla="*/ 6646609 h 6660000"/>
              <a:gd name="connsiteX92" fmla="*/ 3269108 w 6538216"/>
              <a:gd name="connsiteY92" fmla="*/ 0 h 6660000"/>
              <a:gd name="connsiteX93" fmla="*/ 3334580 w 6538216"/>
              <a:gd name="connsiteY93" fmla="*/ 1656 h 6660000"/>
              <a:gd name="connsiteX94" fmla="*/ 3334580 w 6538216"/>
              <a:gd name="connsiteY94" fmla="*/ 6658345 h 6660000"/>
              <a:gd name="connsiteX95" fmla="*/ 3269108 w 6538216"/>
              <a:gd name="connsiteY95" fmla="*/ 6660000 h 6660000"/>
              <a:gd name="connsiteX96" fmla="*/ 3203636 w 6538216"/>
              <a:gd name="connsiteY96" fmla="*/ 6658345 h 6660000"/>
              <a:gd name="connsiteX97" fmla="*/ 3203636 w 6538216"/>
              <a:gd name="connsiteY97" fmla="*/ 1656 h 66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6538216" h="6660000">
                <a:moveTo>
                  <a:pt x="6407272" y="2224664"/>
                </a:moveTo>
                <a:lnTo>
                  <a:pt x="6449398" y="2339760"/>
                </a:lnTo>
                <a:cubicBezTo>
                  <a:pt x="6481830" y="2444032"/>
                  <a:pt x="6509274" y="2550502"/>
                  <a:pt x="6531454" y="2658889"/>
                </a:cubicBezTo>
                <a:lnTo>
                  <a:pt x="6538216" y="2696753"/>
                </a:lnTo>
                <a:lnTo>
                  <a:pt x="6538216" y="3963248"/>
                </a:lnTo>
                <a:lnTo>
                  <a:pt x="6531454" y="4001111"/>
                </a:lnTo>
                <a:cubicBezTo>
                  <a:pt x="6509274" y="4109499"/>
                  <a:pt x="6481830" y="4215968"/>
                  <a:pt x="6449398" y="4320240"/>
                </a:cubicBezTo>
                <a:lnTo>
                  <a:pt x="6407272" y="4435336"/>
                </a:lnTo>
                <a:close/>
                <a:moveTo>
                  <a:pt x="130944" y="2224664"/>
                </a:moveTo>
                <a:lnTo>
                  <a:pt x="130944" y="4435336"/>
                </a:lnTo>
                <a:lnTo>
                  <a:pt x="88818" y="4320240"/>
                </a:lnTo>
                <a:cubicBezTo>
                  <a:pt x="56386" y="4215968"/>
                  <a:pt x="28942" y="4109499"/>
                  <a:pt x="6762" y="4001111"/>
                </a:cubicBezTo>
                <a:lnTo>
                  <a:pt x="0" y="3963248"/>
                </a:lnTo>
                <a:lnTo>
                  <a:pt x="0" y="2696753"/>
                </a:lnTo>
                <a:lnTo>
                  <a:pt x="6762" y="2658889"/>
                </a:lnTo>
                <a:cubicBezTo>
                  <a:pt x="28942" y="2550502"/>
                  <a:pt x="56386" y="2444032"/>
                  <a:pt x="88818" y="2339760"/>
                </a:cubicBezTo>
                <a:close/>
                <a:moveTo>
                  <a:pt x="6051312" y="1502594"/>
                </a:moveTo>
                <a:lnTo>
                  <a:pt x="6182256" y="1718134"/>
                </a:lnTo>
                <a:lnTo>
                  <a:pt x="6182256" y="4941866"/>
                </a:lnTo>
                <a:lnTo>
                  <a:pt x="6051312" y="5157406"/>
                </a:lnTo>
                <a:close/>
                <a:moveTo>
                  <a:pt x="486904" y="1502594"/>
                </a:moveTo>
                <a:lnTo>
                  <a:pt x="486904" y="5157406"/>
                </a:lnTo>
                <a:lnTo>
                  <a:pt x="355960" y="4941866"/>
                </a:lnTo>
                <a:lnTo>
                  <a:pt x="355960" y="1718134"/>
                </a:lnTo>
                <a:close/>
                <a:moveTo>
                  <a:pt x="842864" y="1054091"/>
                </a:moveTo>
                <a:lnTo>
                  <a:pt x="842864" y="5605909"/>
                </a:lnTo>
                <a:lnTo>
                  <a:pt x="711920" y="5461835"/>
                </a:lnTo>
                <a:lnTo>
                  <a:pt x="711920" y="1198166"/>
                </a:lnTo>
                <a:close/>
                <a:moveTo>
                  <a:pt x="5695352" y="1054091"/>
                </a:moveTo>
                <a:lnTo>
                  <a:pt x="5826296" y="1198166"/>
                </a:lnTo>
                <a:lnTo>
                  <a:pt x="5826296" y="5461835"/>
                </a:lnTo>
                <a:lnTo>
                  <a:pt x="5695352" y="5605910"/>
                </a:lnTo>
                <a:close/>
                <a:moveTo>
                  <a:pt x="1198824" y="724588"/>
                </a:moveTo>
                <a:lnTo>
                  <a:pt x="1198824" y="5935413"/>
                </a:lnTo>
                <a:lnTo>
                  <a:pt x="1150920" y="5899590"/>
                </a:lnTo>
                <a:lnTo>
                  <a:pt x="1067880" y="5824119"/>
                </a:lnTo>
                <a:lnTo>
                  <a:pt x="1067880" y="835881"/>
                </a:lnTo>
                <a:lnTo>
                  <a:pt x="1150920" y="760410"/>
                </a:lnTo>
                <a:close/>
                <a:moveTo>
                  <a:pt x="5339392" y="724587"/>
                </a:moveTo>
                <a:lnTo>
                  <a:pt x="5387298" y="760410"/>
                </a:lnTo>
                <a:lnTo>
                  <a:pt x="5470336" y="835881"/>
                </a:lnTo>
                <a:lnTo>
                  <a:pt x="5470336" y="5824119"/>
                </a:lnTo>
                <a:lnTo>
                  <a:pt x="5387298" y="5899590"/>
                </a:lnTo>
                <a:lnTo>
                  <a:pt x="5339392" y="5935413"/>
                </a:lnTo>
                <a:close/>
                <a:moveTo>
                  <a:pt x="1554780" y="479099"/>
                </a:moveTo>
                <a:lnTo>
                  <a:pt x="1554780" y="6180901"/>
                </a:lnTo>
                <a:lnTo>
                  <a:pt x="1423840" y="6101353"/>
                </a:lnTo>
                <a:lnTo>
                  <a:pt x="1423840" y="558647"/>
                </a:lnTo>
                <a:close/>
                <a:moveTo>
                  <a:pt x="4983432" y="479097"/>
                </a:moveTo>
                <a:lnTo>
                  <a:pt x="5114376" y="558647"/>
                </a:lnTo>
                <a:lnTo>
                  <a:pt x="5114376" y="6101353"/>
                </a:lnTo>
                <a:lnTo>
                  <a:pt x="4983432" y="6180903"/>
                </a:lnTo>
                <a:close/>
                <a:moveTo>
                  <a:pt x="1910740" y="291643"/>
                </a:moveTo>
                <a:lnTo>
                  <a:pt x="1910740" y="6368358"/>
                </a:lnTo>
                <a:lnTo>
                  <a:pt x="1779800" y="6305281"/>
                </a:lnTo>
                <a:lnTo>
                  <a:pt x="1779800" y="354720"/>
                </a:lnTo>
                <a:close/>
                <a:moveTo>
                  <a:pt x="4627476" y="291643"/>
                </a:moveTo>
                <a:lnTo>
                  <a:pt x="4758416" y="354720"/>
                </a:lnTo>
                <a:lnTo>
                  <a:pt x="4758416" y="6305281"/>
                </a:lnTo>
                <a:lnTo>
                  <a:pt x="4627476" y="6368358"/>
                </a:lnTo>
                <a:close/>
                <a:moveTo>
                  <a:pt x="2266700" y="154164"/>
                </a:moveTo>
                <a:lnTo>
                  <a:pt x="2266700" y="6505836"/>
                </a:lnTo>
                <a:lnTo>
                  <a:pt x="2135756" y="6457910"/>
                </a:lnTo>
                <a:lnTo>
                  <a:pt x="2135756" y="202090"/>
                </a:lnTo>
                <a:close/>
                <a:moveTo>
                  <a:pt x="4271516" y="154164"/>
                </a:moveTo>
                <a:lnTo>
                  <a:pt x="4402456" y="202089"/>
                </a:lnTo>
                <a:lnTo>
                  <a:pt x="4402456" y="6457912"/>
                </a:lnTo>
                <a:lnTo>
                  <a:pt x="4271516" y="6505837"/>
                </a:lnTo>
                <a:close/>
                <a:moveTo>
                  <a:pt x="2622660" y="63250"/>
                </a:moveTo>
                <a:lnTo>
                  <a:pt x="2622660" y="6596751"/>
                </a:lnTo>
                <a:lnTo>
                  <a:pt x="2597998" y="6592346"/>
                </a:lnTo>
                <a:lnTo>
                  <a:pt x="2491716" y="6567817"/>
                </a:lnTo>
                <a:lnTo>
                  <a:pt x="2491716" y="92183"/>
                </a:lnTo>
                <a:lnTo>
                  <a:pt x="2597998" y="67654"/>
                </a:lnTo>
                <a:close/>
                <a:moveTo>
                  <a:pt x="3915556" y="63249"/>
                </a:moveTo>
                <a:lnTo>
                  <a:pt x="3940220" y="67654"/>
                </a:lnTo>
                <a:lnTo>
                  <a:pt x="4046500" y="92183"/>
                </a:lnTo>
                <a:lnTo>
                  <a:pt x="4046500" y="6567817"/>
                </a:lnTo>
                <a:lnTo>
                  <a:pt x="3940220" y="6592346"/>
                </a:lnTo>
                <a:lnTo>
                  <a:pt x="3915556" y="6596751"/>
                </a:lnTo>
                <a:close/>
                <a:moveTo>
                  <a:pt x="2978620" y="13392"/>
                </a:moveTo>
                <a:lnTo>
                  <a:pt x="2978620" y="6646609"/>
                </a:lnTo>
                <a:lnTo>
                  <a:pt x="2928634" y="6642808"/>
                </a:lnTo>
                <a:lnTo>
                  <a:pt x="2847676" y="6632520"/>
                </a:lnTo>
                <a:lnTo>
                  <a:pt x="2847676" y="27480"/>
                </a:lnTo>
                <a:lnTo>
                  <a:pt x="2928634" y="17193"/>
                </a:lnTo>
                <a:close/>
                <a:moveTo>
                  <a:pt x="3559596" y="13392"/>
                </a:moveTo>
                <a:lnTo>
                  <a:pt x="3609582" y="17193"/>
                </a:lnTo>
                <a:lnTo>
                  <a:pt x="3690540" y="27480"/>
                </a:lnTo>
                <a:lnTo>
                  <a:pt x="3690540" y="6632520"/>
                </a:lnTo>
                <a:lnTo>
                  <a:pt x="3609582" y="6642808"/>
                </a:lnTo>
                <a:lnTo>
                  <a:pt x="3559596" y="6646609"/>
                </a:lnTo>
                <a:close/>
                <a:moveTo>
                  <a:pt x="3269108" y="0"/>
                </a:moveTo>
                <a:lnTo>
                  <a:pt x="3334580" y="1656"/>
                </a:lnTo>
                <a:lnTo>
                  <a:pt x="3334580" y="6658345"/>
                </a:lnTo>
                <a:lnTo>
                  <a:pt x="3269108" y="6660000"/>
                </a:lnTo>
                <a:lnTo>
                  <a:pt x="3203636" y="6658345"/>
                </a:lnTo>
                <a:lnTo>
                  <a:pt x="3203636" y="1656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  <a:alpha val="33000"/>
                </a:schemeClr>
              </a:gs>
              <a:gs pos="100000">
                <a:schemeClr val="accent3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23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153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3B8B7-3068-1844-9AB8-F2A792BD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01DCE-C1A2-4D43-86B8-126DF7701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5787240-C007-414E-BE03-2E420E348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C5F181-6B1F-C74D-B369-07204646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6B15-87FA-7F4B-8AC7-9E768CBCF305}" type="datetime1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C8AFCC-743E-8F46-A2A8-1A54B9BD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2AFC18-69A2-1C4F-8065-A38A378E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86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EF4EC-02D7-1846-9D8E-B1985EDF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4AA81D-ED2C-AC4E-92EF-B662822FC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EA51412-7425-8B42-83AB-6D45D3F4E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DFF172-3169-DB4C-90DF-2754D69D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A1D99A1-BF3B-114D-ACA9-789E6F2E2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DDD6B1D-63B8-D84F-B45F-60EEAE30F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FCEA4-4164-2A45-B36D-0BA329B34DCA}" type="datetime1">
              <a:rPr lang="ru-RU" smtClean="0"/>
              <a:t>19.05.2022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52CFC7-6B7C-3240-837D-EBBCC527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4AC7C84-59CA-8243-9A7C-B56701FC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39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72FA4-F399-F040-BA13-9715AE04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10E3A5-50DA-0749-A02C-95A78A40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9B0FA-C83D-AF40-BC22-A0C40284EAB7}" type="datetime1">
              <a:rPr lang="ru-RU" smtClean="0"/>
              <a:t>19.05.2022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AD89DDD-9C8C-E740-9405-6A7A3A35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C54710-4021-464E-ADEE-6B23691A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30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3AE8D8-D382-F04F-B106-F8D2C3D5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B38C-02E0-884F-9677-E17B1DA0806B}" type="datetime1">
              <a:rPr lang="ru-RU" smtClean="0"/>
              <a:t>19.05.2022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670543-FBB9-7047-9C87-2C2748FA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37BDA2B-D6DB-9041-940B-5921A04D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01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532FD-272F-6841-9A5C-B2257193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8A10E1-7596-2C4A-BF69-CBF875A38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5EAD98-B78E-784B-9903-ED1AF816F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B36AA5-175C-124D-8C5B-6394101C3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2F66-2816-6C46-ADE7-F3381481187D}" type="datetime1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BD5792-8215-F24F-83BA-6D590E3F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384730-0C39-4D44-8453-DDEB5691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40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330DA-D3D5-524B-9442-63E9CD1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B62BD16-44C3-E44A-9ADA-B44F942ABD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6FC87F-AB0D-DE4A-AF22-B6B23AA1A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05477E7-3463-764F-9FA3-E71E6057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3D697-D119-964F-A872-B50F518CDCAE}" type="datetime1">
              <a:rPr lang="ru-RU" smtClean="0"/>
              <a:t>19.05.2022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C6DCD0-82AA-C842-BE19-003061A0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899483-B4C8-AD49-BE83-83B9E943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61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B2021-F7BA-8F46-822C-8B2A858DD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896344-1C1E-544E-B099-9B27C3B2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A62E7A-3E52-5642-A463-22782F287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D0C55-457E-474F-81D1-2B8419AA18C5}" type="datetime1">
              <a:rPr lang="ru-RU" smtClean="0"/>
              <a:t>19.05.2022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F4D0A4-07CE-494E-BD74-46B045B31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2B8307-32FE-6B48-AFEE-91680BE19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833C-72B1-7445-91CF-85316675B5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93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0E33670-8A31-4B40-AC5D-2C84BABC024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0638" y="6415647"/>
            <a:ext cx="206788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F643877-02BB-4149-8AE9-088FBD4EF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0863" y="6415647"/>
            <a:ext cx="6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879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54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733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9" y="188274"/>
            <a:ext cx="11219657" cy="693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7299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 dt="0"/>
  <p:txStyles>
    <p:titleStyle>
      <a:lvl1pPr algn="l" defTabSz="371475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371475" rtl="0" eaLnBrk="1" latinLnBrk="0" hangingPunct="1">
        <a:lnSpc>
          <a:spcPct val="100000"/>
        </a:lnSpc>
        <a:spcBef>
          <a:spcPts val="405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371475" rtl="0" eaLnBrk="1" latinLnBrk="0" hangingPunct="1">
        <a:lnSpc>
          <a:spcPct val="100000"/>
        </a:lnSpc>
        <a:spcBef>
          <a:spcPts val="203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54746" indent="-92870" algn="l" defTabSz="371475" rtl="0" eaLnBrk="1" latinLnBrk="0" hangingPunct="1">
        <a:lnSpc>
          <a:spcPct val="100000"/>
        </a:lnSpc>
        <a:spcBef>
          <a:spcPts val="203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Circe Light" panose="020B0402020203020203" pitchFamily="34" charset="-52"/>
          <a:ea typeface="+mn-ea"/>
          <a:cs typeface="+mn-cs"/>
        </a:defRPr>
      </a:lvl3pPr>
      <a:lvl4pPr marL="650081" indent="-92870" algn="l" defTabSz="371475" rtl="0" eaLnBrk="1" latinLnBrk="0" hangingPunct="1">
        <a:lnSpc>
          <a:spcPct val="100000"/>
        </a:lnSpc>
        <a:spcBef>
          <a:spcPts val="20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35822" indent="-92870" algn="l" defTabSz="371475" rtl="0" eaLnBrk="1" latinLnBrk="0" hangingPunct="1">
        <a:lnSpc>
          <a:spcPct val="100000"/>
        </a:lnSpc>
        <a:spcBef>
          <a:spcPts val="203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021556" indent="-92870" algn="l" defTabSz="371475" rtl="0" eaLnBrk="1" latinLnBrk="0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1207292" indent="-92870" algn="l" defTabSz="371475" rtl="0" eaLnBrk="1" latinLnBrk="0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1393029" indent="-92870" algn="l" defTabSz="371475" rtl="0" eaLnBrk="1" latinLnBrk="0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578763" indent="-92870" algn="l" defTabSz="371475" rtl="0" eaLnBrk="1" latinLnBrk="0" hangingPunct="1">
        <a:lnSpc>
          <a:spcPct val="90000"/>
        </a:lnSpc>
        <a:spcBef>
          <a:spcPts val="203"/>
        </a:spcBef>
        <a:buFont typeface="Arial" panose="020B0604020202020204" pitchFamily="34" charset="0"/>
        <a:buChar char="•"/>
        <a:defRPr sz="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1pPr>
      <a:lvl2pPr marL="185738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2pPr>
      <a:lvl3pPr marL="371475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3pPr>
      <a:lvl4pPr marL="557211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4pPr>
      <a:lvl5pPr marL="742948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5pPr>
      <a:lvl6pPr marL="928683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3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1300162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485902" algn="l" defTabSz="371475" rtl="0" eaLnBrk="1" latinLnBrk="0" hangingPunct="1">
        <a:defRPr sz="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8">
          <p15:clr>
            <a:srgbClr val="A4A3A4"/>
          </p15:clr>
        </p15:guide>
        <p15:guide id="2" pos="244">
          <p15:clr>
            <a:srgbClr val="A4A3A4"/>
          </p15:clr>
        </p15:guide>
        <p15:guide id="3" pos="5516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1967277" y="3259430"/>
            <a:ext cx="9144000" cy="1400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000" b="1" dirty="0"/>
              <a:t>Концепция проекта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1524000" y="4894829"/>
            <a:ext cx="2712334" cy="533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0</a:t>
            </a:fld>
            <a:endParaRPr lang="ru-RU"/>
          </a:p>
        </p:txBody>
      </p:sp>
      <p:pic>
        <p:nvPicPr>
          <p:cNvPr id="9" name="Рисунок 8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404D0371-C7D4-1642-985E-751D73576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69" b="30635"/>
          <a:stretch/>
        </p:blipFill>
        <p:spPr>
          <a:xfrm>
            <a:off x="1080722" y="772551"/>
            <a:ext cx="10030555" cy="2329991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C97A92-BF78-8A41-AB84-F066635A4AD0}"/>
              </a:ext>
            </a:extLst>
          </p:cNvPr>
          <p:cNvSpPr txBox="1"/>
          <p:nvPr/>
        </p:nvSpPr>
        <p:spPr>
          <a:xfrm>
            <a:off x="1209368" y="5351555"/>
            <a:ext cx="4364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Сунтарский</a:t>
            </a:r>
            <a:r>
              <a:rPr lang="ru-RU" sz="2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улус, с. Эльгяй</a:t>
            </a:r>
          </a:p>
        </p:txBody>
      </p:sp>
    </p:spTree>
    <p:extLst>
      <p:ext uri="{BB962C8B-B14F-4D97-AF65-F5344CB8AC3E}">
        <p14:creationId xmlns:p14="http://schemas.microsoft.com/office/powerpoint/2010/main" val="80247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Сборник схем">
            <a:extLst>
              <a:ext uri="{FF2B5EF4-FFF2-40B4-BE49-F238E27FC236}">
                <a16:creationId xmlns:a16="http://schemas.microsoft.com/office/drawing/2014/main" id="{3DF2990F-A91F-6540-86B1-89A729420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6583" y="1797121"/>
            <a:ext cx="1400782" cy="1400782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1523999" y="3088373"/>
            <a:ext cx="9553731" cy="1400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000" b="1" dirty="0"/>
              <a:t>2. Карта реализация проекта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9</a:t>
            </a:fld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1ACD0-8815-A44A-A58F-B9F01821C17B}"/>
              </a:ext>
            </a:extLst>
          </p:cNvPr>
          <p:cNvSpPr txBox="1"/>
          <p:nvPr/>
        </p:nvSpPr>
        <p:spPr>
          <a:xfrm>
            <a:off x="3056460" y="2375521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1. Описание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04D37C-19FE-214D-A25F-181322313CA6}"/>
              </a:ext>
            </a:extLst>
          </p:cNvPr>
          <p:cNvSpPr txBox="1"/>
          <p:nvPr/>
        </p:nvSpPr>
        <p:spPr>
          <a:xfrm>
            <a:off x="3968819" y="2375521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2. Карта проекта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D4E867D-7EBA-C947-BC31-BF3E4A466E19}"/>
              </a:ext>
            </a:extLst>
          </p:cNvPr>
          <p:cNvCxnSpPr>
            <a:cxnSpLocks/>
          </p:cNvCxnSpPr>
          <p:nvPr/>
        </p:nvCxnSpPr>
        <p:spPr>
          <a:xfrm>
            <a:off x="4004922" y="2438983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0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5C6D0C-47F1-7549-96BE-968C889F7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10</a:t>
            </a:fld>
            <a:endParaRPr lang="ru-RU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373991F-DC03-D646-890E-2E3A10C5C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08116"/>
              </p:ext>
            </p:extLst>
          </p:nvPr>
        </p:nvGraphicFramePr>
        <p:xfrm>
          <a:off x="1055920" y="899104"/>
          <a:ext cx="10080160" cy="5741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7728">
                  <a:extLst>
                    <a:ext uri="{9D8B030D-6E8A-4147-A177-3AD203B41FA5}">
                      <a16:colId xmlns:a16="http://schemas.microsoft.com/office/drawing/2014/main" val="2690296728"/>
                    </a:ext>
                  </a:extLst>
                </a:gridCol>
                <a:gridCol w="4326597">
                  <a:extLst>
                    <a:ext uri="{9D8B030D-6E8A-4147-A177-3AD203B41FA5}">
                      <a16:colId xmlns:a16="http://schemas.microsoft.com/office/drawing/2014/main" val="4020764133"/>
                    </a:ext>
                  </a:extLst>
                </a:gridCol>
                <a:gridCol w="4775835">
                  <a:extLst>
                    <a:ext uri="{9D8B030D-6E8A-4147-A177-3AD203B41FA5}">
                      <a16:colId xmlns:a16="http://schemas.microsoft.com/office/drawing/2014/main" val="2478802476"/>
                    </a:ext>
                  </a:extLst>
                </a:gridCol>
              </a:tblGrid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 dirty="0">
                          <a:effectLst/>
                        </a:rPr>
                        <a:t>№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000" u="none" strike="noStrike" dirty="0">
                          <a:effectLst/>
                        </a:rPr>
                        <a:t>ФИО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000" u="none" strike="noStrike" dirty="0">
                          <a:effectLst/>
                        </a:rPr>
                        <a:t>Род деятельности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50142950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Иванова Анна Серафимовна 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"</a:t>
                      </a:r>
                      <a:r>
                        <a:rPr lang="ru-RU" sz="1000" u="none" strike="noStrike" dirty="0" err="1">
                          <a:effectLst/>
                        </a:rPr>
                        <a:t>Хара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Элгээн</a:t>
                      </a:r>
                      <a:r>
                        <a:rPr lang="ru-RU" sz="1000" u="none" strike="noStrike" dirty="0">
                          <a:effectLst/>
                        </a:rPr>
                        <a:t>»  </a:t>
                      </a:r>
                      <a:r>
                        <a:rPr lang="ru-RU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түөлбэ</a:t>
                      </a:r>
                      <a:endParaRPr lang="ru-RU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16313185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2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Герасимова </a:t>
                      </a:r>
                      <a:r>
                        <a:rPr lang="ru-RU" sz="1000" u="none" strike="noStrike" dirty="0" err="1">
                          <a:effectLst/>
                        </a:rPr>
                        <a:t>Сардана</a:t>
                      </a:r>
                      <a:r>
                        <a:rPr lang="ru-RU" sz="1000" u="none" strike="noStrike" dirty="0">
                          <a:effectLst/>
                        </a:rPr>
                        <a:t> Михайловна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"</a:t>
                      </a:r>
                      <a:r>
                        <a:rPr lang="ru-RU" sz="1000" u="none" strike="noStrike" dirty="0" err="1">
                          <a:effectLst/>
                        </a:rPr>
                        <a:t>Са</a:t>
                      </a:r>
                      <a:r>
                        <a:rPr lang="en" sz="1000" u="none" strike="noStrike" dirty="0">
                          <a:effectLst/>
                        </a:rPr>
                        <a:t>ha</a:t>
                      </a:r>
                      <a:r>
                        <a:rPr lang="ru-RU" sz="1000" u="none" strike="noStrike" dirty="0">
                          <a:effectLst/>
                        </a:rPr>
                        <a:t>р5а» </a:t>
                      </a:r>
                      <a:r>
                        <a:rPr lang="ru-RU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түөлбэ</a:t>
                      </a:r>
                      <a:endParaRPr lang="ru-RU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731583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Павлова Айталина Алексеевна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"</a:t>
                      </a:r>
                      <a:r>
                        <a:rPr lang="ru-RU" sz="1000" u="none" strike="noStrike" dirty="0" err="1">
                          <a:effectLst/>
                        </a:rPr>
                        <a:t>Эрэл</a:t>
                      </a:r>
                      <a:r>
                        <a:rPr lang="ru-RU" sz="1000" u="none" strike="noStrike" dirty="0">
                          <a:effectLst/>
                        </a:rPr>
                        <a:t>» </a:t>
                      </a:r>
                      <a:r>
                        <a:rPr lang="ru-RU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түөлбэ</a:t>
                      </a:r>
                      <a:endParaRPr lang="ru-RU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12900665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Семенова Мария Сергеевна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"</a:t>
                      </a:r>
                      <a:r>
                        <a:rPr lang="ru-RU" sz="1000" u="none" strike="noStrike" dirty="0" err="1">
                          <a:effectLst/>
                        </a:rPr>
                        <a:t>Эрчим</a:t>
                      </a:r>
                      <a:r>
                        <a:rPr lang="ru-RU" sz="1000" u="none" strike="noStrike" dirty="0">
                          <a:effectLst/>
                        </a:rPr>
                        <a:t>» </a:t>
                      </a:r>
                      <a:r>
                        <a:rPr lang="ru-RU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түөлбэ</a:t>
                      </a:r>
                      <a:endParaRPr lang="ru-RU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23006323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Григорьева Зинаида Владимировна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"Центр» </a:t>
                      </a:r>
                      <a:r>
                        <a:rPr lang="ru-RU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түөлбэ</a:t>
                      </a:r>
                      <a:endParaRPr lang="ru-RU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15815373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Кривошапкина Оксана Николаевна 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"</a:t>
                      </a:r>
                      <a:r>
                        <a:rPr lang="ru-RU" sz="1000" u="none" strike="noStrike" dirty="0" err="1">
                          <a:effectLst/>
                        </a:rPr>
                        <a:t>Быйан</a:t>
                      </a:r>
                      <a:r>
                        <a:rPr lang="ru-RU" sz="1000" u="none" strike="noStrike" dirty="0">
                          <a:effectLst/>
                        </a:rPr>
                        <a:t>» </a:t>
                      </a:r>
                      <a:r>
                        <a:rPr lang="ru-RU" sz="10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түөлбэ</a:t>
                      </a:r>
                      <a:endParaRPr lang="ru-RU" sz="10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t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13143638"/>
                  </a:ext>
                </a:extLst>
              </a:tr>
              <a:tr h="22541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7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Трофимов Виктор </a:t>
                      </a:r>
                      <a:r>
                        <a:rPr lang="ru-RU" sz="1000" u="none" strike="noStrike" dirty="0" err="1">
                          <a:effectLst/>
                        </a:rPr>
                        <a:t>Гаврильевич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Клуб </a:t>
                      </a:r>
                      <a:r>
                        <a:rPr lang="ru-RU" sz="1000" u="none" strike="noStrike" dirty="0" err="1">
                          <a:effectLst/>
                        </a:rPr>
                        <a:t>бильярдистов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47198140"/>
                  </a:ext>
                </a:extLst>
              </a:tr>
              <a:tr h="32991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8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Сидорова Маргарита Федоровна 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Совет ветеранов "</a:t>
                      </a:r>
                      <a:r>
                        <a:rPr lang="ru-RU" sz="1000" u="none" strike="noStrike" dirty="0" err="1">
                          <a:effectLst/>
                        </a:rPr>
                        <a:t>Көмус</a:t>
                      </a:r>
                      <a:r>
                        <a:rPr lang="ru-RU" sz="1000" u="none" strike="noStrike" dirty="0">
                          <a:effectLst/>
                        </a:rPr>
                        <a:t> </a:t>
                      </a:r>
                      <a:r>
                        <a:rPr lang="ru-RU" sz="1000" u="none" strike="noStrike" dirty="0" err="1">
                          <a:effectLst/>
                        </a:rPr>
                        <a:t>саас</a:t>
                      </a:r>
                      <a:r>
                        <a:rPr lang="ru-RU" sz="1000" u="none" strike="noStrike" dirty="0">
                          <a:effectLst/>
                        </a:rPr>
                        <a:t>"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39692425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9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Яковлева Надежда Геннадьевна 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НКО ДНД "Щит"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16742204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10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Захарова Людмила Семеновна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Родительский комитет 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60101458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 dirty="0">
                          <a:effectLst/>
                        </a:rPr>
                        <a:t>Семенова Ксения Прокопьевна</a:t>
                      </a:r>
                      <a:endParaRPr lang="ru-RU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"Уран" якутское шитье и вышивка 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53217478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12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Пахомов Александр Иванович 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Общество людей с ограниченными возможностями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0725721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13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Семенова Татьяна Афанасьевна 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Литературный кружок "Кулу</a:t>
                      </a:r>
                      <a:r>
                        <a:rPr lang="en" sz="1000" u="none" strike="noStrike">
                          <a:effectLst/>
                        </a:rPr>
                        <a:t>h</a:t>
                      </a:r>
                      <a:r>
                        <a:rPr lang="ru-RU" sz="1000" u="none" strike="noStrike">
                          <a:effectLst/>
                        </a:rPr>
                        <a:t>ун"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44697995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14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Харитонов Василий Николаевич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Совет отцов при ЭСОШ им. П.Х. Староватова 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62943998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15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Яковлева Мария Валентиновна 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Волонтерский штаб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54853672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16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Семенов Николай Макарович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Клуб любитлей шашек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83517597"/>
                  </a:ext>
                </a:extLst>
              </a:tr>
              <a:tr h="2519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20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Охлопков Николай Николаевич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НКО при ЭСОШ 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80534067"/>
                  </a:ext>
                </a:extLst>
              </a:tr>
              <a:tr h="14858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u="none" strike="noStrike">
                          <a:effectLst/>
                        </a:rPr>
                        <a:t>21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u="none" strike="noStrike">
                          <a:effectLst/>
                        </a:rPr>
                        <a:t>Иванова Татьяна Петровна </a:t>
                      </a:r>
                      <a:endParaRPr lang="ru-RU" sz="1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>
                          <a:effectLst/>
                        </a:rPr>
                        <a:t>МО "Хардыы"</a:t>
                      </a:r>
                      <a:endParaRPr lang="ru-RU" sz="1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1988250"/>
                  </a:ext>
                </a:extLst>
              </a:tr>
              <a:tr h="58147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00" b="0" u="none" strike="noStrike" dirty="0">
                          <a:effectLst/>
                          <a:latin typeface="+mn-lt"/>
                        </a:rPr>
                        <a:t>22</a:t>
                      </a:r>
                    </a:p>
                    <a:p>
                      <a:pPr algn="ctr" fontAlgn="ctr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000" b="0" u="none" strike="noStrike" dirty="0">
                          <a:effectLst/>
                          <a:latin typeface="+mn-lt"/>
                        </a:rPr>
                        <a:t>Иванова </a:t>
                      </a:r>
                      <a:r>
                        <a:rPr lang="ru-RU" sz="1000" b="0" u="none" strike="noStrike" dirty="0" err="1">
                          <a:effectLst/>
                          <a:latin typeface="+mn-lt"/>
                        </a:rPr>
                        <a:t>Туйаара</a:t>
                      </a:r>
                      <a:r>
                        <a:rPr lang="ru-RU" sz="1000" b="0" u="none" strike="noStrike" dirty="0">
                          <a:effectLst/>
                          <a:latin typeface="+mn-lt"/>
                        </a:rPr>
                        <a:t> Владимировна</a:t>
                      </a:r>
                    </a:p>
                    <a:p>
                      <a:pPr algn="l" fontAlgn="t"/>
                      <a:r>
                        <a:rPr lang="ru-RU" sz="1000" b="0" u="none" strike="noStrike" dirty="0">
                          <a:effectLst/>
                          <a:latin typeface="+mn-lt"/>
                        </a:rPr>
                        <a:t>Осипова Алевтина Павловна  </a:t>
                      </a:r>
                    </a:p>
                    <a:p>
                      <a:pPr algn="l" fontAlgn="t"/>
                      <a:r>
                        <a:rPr lang="ru-R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Степанова Ольга Александровна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000" u="none" strike="noStrike" dirty="0">
                          <a:effectLst/>
                        </a:rPr>
                        <a:t>Индивидуальный предприниматель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Индивидуальный предприниматель 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dirty="0">
                          <a:effectLst/>
                        </a:rPr>
                        <a:t>Индивидуальный предприниматель </a:t>
                      </a:r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l" fontAlgn="ctr"/>
                      <a:endParaRPr lang="ru-RU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4257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F5AA1E1-45F0-4B4D-92D4-F408F8E1D729}"/>
              </a:ext>
            </a:extLst>
          </p:cNvPr>
          <p:cNvSpPr txBox="1"/>
          <p:nvPr/>
        </p:nvSpPr>
        <p:spPr>
          <a:xfrm>
            <a:off x="1121241" y="240040"/>
            <a:ext cx="328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Ядерная группа</a:t>
            </a:r>
          </a:p>
        </p:txBody>
      </p:sp>
      <p:pic>
        <p:nvPicPr>
          <p:cNvPr id="7" name="Рисунок 6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0343A56-556E-894C-AE25-FC1524FF4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1054596" y="325695"/>
            <a:ext cx="863600" cy="8751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970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451753" y="480346"/>
            <a:ext cx="9144000" cy="70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необходимо сделать?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4D1D6-01CE-2F4E-A734-83B675CC7AA1}"/>
              </a:ext>
            </a:extLst>
          </p:cNvPr>
          <p:cNvSpPr txBox="1"/>
          <p:nvPr/>
        </p:nvSpPr>
        <p:spPr>
          <a:xfrm>
            <a:off x="480164" y="1271112"/>
            <a:ext cx="9119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Виды работ по проекту: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опишите ниже детальное виды работ по проекту согласно вашей декомпозиции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179BC-483A-114D-93FE-E2DE119CC65B}"/>
              </a:ext>
            </a:extLst>
          </p:cNvPr>
          <p:cNvSpPr txBox="1"/>
          <p:nvPr/>
        </p:nvSpPr>
        <p:spPr>
          <a:xfrm>
            <a:off x="1564047" y="2628781"/>
            <a:ext cx="2656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Волонтерство  </a:t>
            </a:r>
          </a:p>
          <a:p>
            <a:r>
              <a:rPr lang="ru-RU" sz="2400" dirty="0">
                <a:latin typeface="+mj-lt"/>
              </a:rPr>
              <a:t>Мария Яковлева ведущий специалист администрации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C8710-026C-6441-977E-68B5A1247A3D}"/>
              </a:ext>
            </a:extLst>
          </p:cNvPr>
          <p:cNvSpPr txBox="1"/>
          <p:nvPr/>
        </p:nvSpPr>
        <p:spPr>
          <a:xfrm>
            <a:off x="767602" y="2686635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EF5B5E-098F-434D-B120-3CDC20A14955}"/>
              </a:ext>
            </a:extLst>
          </p:cNvPr>
          <p:cNvSpPr txBox="1"/>
          <p:nvPr/>
        </p:nvSpPr>
        <p:spPr>
          <a:xfrm>
            <a:off x="5023753" y="2503673"/>
            <a:ext cx="30709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Образование </a:t>
            </a:r>
          </a:p>
          <a:p>
            <a:r>
              <a:rPr lang="ru-RU" sz="2400" dirty="0">
                <a:latin typeface="+mj-lt"/>
              </a:rPr>
              <a:t>Анна Иванова директор МБУ ДО «ЭРМЭЦ»  им. Б.Н. Андреева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36B89-E88C-5C46-8899-72957BF7BFD3}"/>
              </a:ext>
            </a:extLst>
          </p:cNvPr>
          <p:cNvSpPr txBox="1"/>
          <p:nvPr/>
        </p:nvSpPr>
        <p:spPr>
          <a:xfrm>
            <a:off x="4068406" y="2682629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010C56-8BE3-3148-A86B-ABC10C36C305}"/>
              </a:ext>
            </a:extLst>
          </p:cNvPr>
          <p:cNvSpPr txBox="1"/>
          <p:nvPr/>
        </p:nvSpPr>
        <p:spPr>
          <a:xfrm>
            <a:off x="8823895" y="2651336"/>
            <a:ext cx="2924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Школа третьего возраста</a:t>
            </a:r>
          </a:p>
          <a:p>
            <a:r>
              <a:rPr lang="ru-RU" sz="2400" dirty="0">
                <a:latin typeface="+mj-lt"/>
              </a:rPr>
              <a:t>Оксана Яковлева педагог доп. образования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E8877E-F4CE-CB47-B41E-DB789C6367BD}"/>
              </a:ext>
            </a:extLst>
          </p:cNvPr>
          <p:cNvSpPr txBox="1"/>
          <p:nvPr/>
        </p:nvSpPr>
        <p:spPr>
          <a:xfrm>
            <a:off x="8254999" y="2682629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219A6-ECED-A645-A6E3-EBA7903A85A7}"/>
              </a:ext>
            </a:extLst>
          </p:cNvPr>
          <p:cNvSpPr txBox="1"/>
          <p:nvPr/>
        </p:nvSpPr>
        <p:spPr>
          <a:xfrm>
            <a:off x="767602" y="4764735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4A5C0D-EECB-6A47-8EAD-8412467C9014}"/>
              </a:ext>
            </a:extLst>
          </p:cNvPr>
          <p:cNvSpPr txBox="1"/>
          <p:nvPr/>
        </p:nvSpPr>
        <p:spPr>
          <a:xfrm>
            <a:off x="4068406" y="4764735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245331-2D67-8747-94DA-71AD9403114E}"/>
              </a:ext>
            </a:extLst>
          </p:cNvPr>
          <p:cNvSpPr txBox="1"/>
          <p:nvPr/>
        </p:nvSpPr>
        <p:spPr>
          <a:xfrm>
            <a:off x="8254998" y="4764735"/>
            <a:ext cx="550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06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7179BC-483A-114D-93FE-E2DE119CC65B}"/>
              </a:ext>
            </a:extLst>
          </p:cNvPr>
          <p:cNvSpPr txBox="1"/>
          <p:nvPr/>
        </p:nvSpPr>
        <p:spPr>
          <a:xfrm>
            <a:off x="1539159" y="4764735"/>
            <a:ext cx="25292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Бизнес</a:t>
            </a:r>
          </a:p>
          <a:p>
            <a:r>
              <a:rPr lang="ru-RU" sz="2400" dirty="0" err="1">
                <a:latin typeface="+mj-lt"/>
              </a:rPr>
              <a:t>Туйаара</a:t>
            </a:r>
            <a:r>
              <a:rPr lang="ru-RU" sz="2400" dirty="0">
                <a:latin typeface="+mj-lt"/>
              </a:rPr>
              <a:t> Иванова индивидуальный предприниматель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EF5B5E-098F-434D-B120-3CDC20A14955}"/>
              </a:ext>
            </a:extLst>
          </p:cNvPr>
          <p:cNvSpPr txBox="1"/>
          <p:nvPr/>
        </p:nvSpPr>
        <p:spPr>
          <a:xfrm>
            <a:off x="5165331" y="4811997"/>
            <a:ext cx="3010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Туризм</a:t>
            </a:r>
          </a:p>
          <a:p>
            <a:r>
              <a:rPr lang="ru-RU" sz="2400" dirty="0">
                <a:latin typeface="+mj-lt"/>
              </a:rPr>
              <a:t>Гаврил Яковлев глава СП «</a:t>
            </a:r>
            <a:r>
              <a:rPr lang="ru-RU" sz="2400" dirty="0" err="1">
                <a:latin typeface="+mj-lt"/>
              </a:rPr>
              <a:t>Эльгяйский</a:t>
            </a:r>
            <a:r>
              <a:rPr lang="ru-RU" sz="2400" dirty="0">
                <a:latin typeface="+mj-lt"/>
              </a:rPr>
              <a:t> наслег»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010C56-8BE3-3148-A86B-ABC10C36C305}"/>
              </a:ext>
            </a:extLst>
          </p:cNvPr>
          <p:cNvSpPr txBox="1"/>
          <p:nvPr/>
        </p:nvSpPr>
        <p:spPr>
          <a:xfrm>
            <a:off x="8805149" y="4764735"/>
            <a:ext cx="286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Комфортная среда</a:t>
            </a:r>
          </a:p>
          <a:p>
            <a:r>
              <a:rPr lang="ru-RU" sz="2400" dirty="0">
                <a:latin typeface="+mj-lt"/>
              </a:rPr>
              <a:t>Афанасий Иванов заместитель главы</a:t>
            </a:r>
          </a:p>
        </p:txBody>
      </p:sp>
      <p:pic>
        <p:nvPicPr>
          <p:cNvPr id="21" name="Рисунок 20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4D998F5F-171D-9A49-8E00-8CEB0E9F1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1120815" y="252908"/>
            <a:ext cx="863600" cy="8751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8198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451753" y="834224"/>
            <a:ext cx="9144000" cy="70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Ожидаемый результат, визуализация проекта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12</a:t>
            </a:fld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168C47-5371-8D48-ADB7-1F0487356CAA}"/>
              </a:ext>
            </a:extLst>
          </p:cNvPr>
          <p:cNvSpPr txBox="1"/>
          <p:nvPr/>
        </p:nvSpPr>
        <p:spPr>
          <a:xfrm>
            <a:off x="8227924" y="4393777"/>
            <a:ext cx="27911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Конечная цель</a:t>
            </a:r>
            <a:br>
              <a:rPr lang="ru-RU" dirty="0"/>
            </a:br>
            <a:r>
              <a:rPr lang="ru-RU" sz="1600" i="1" dirty="0">
                <a:latin typeface="+mj-lt"/>
              </a:rPr>
              <a:t>комфортная жизнь в наслеге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A811F-5C50-704C-8E8D-A69C599FFEBF}"/>
              </a:ext>
            </a:extLst>
          </p:cNvPr>
          <p:cNvSpPr txBox="1"/>
          <p:nvPr/>
        </p:nvSpPr>
        <p:spPr>
          <a:xfrm>
            <a:off x="8194737" y="2295865"/>
            <a:ext cx="303801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Планируемый охват</a:t>
            </a:r>
          </a:p>
          <a:p>
            <a:r>
              <a:rPr lang="ru-RU" sz="1600" b="1" i="1" dirty="0">
                <a:latin typeface="+mj-lt"/>
              </a:rPr>
              <a:t>-  </a:t>
            </a:r>
            <a:r>
              <a:rPr lang="ru-RU" sz="1600" i="1" dirty="0">
                <a:latin typeface="+mj-lt"/>
              </a:rPr>
              <a:t>сфера образования </a:t>
            </a:r>
          </a:p>
          <a:p>
            <a:pPr marL="285750" indent="-285750">
              <a:buFontTx/>
              <a:buChar char="-"/>
            </a:pPr>
            <a:r>
              <a:rPr lang="ru-RU" sz="1600" i="1" dirty="0">
                <a:latin typeface="+mj-lt"/>
              </a:rPr>
              <a:t>Администрация наслега </a:t>
            </a:r>
          </a:p>
          <a:p>
            <a:pPr marL="285750" indent="-285750">
              <a:buFontTx/>
              <a:buChar char="-"/>
            </a:pPr>
            <a:r>
              <a:rPr lang="ru-RU" sz="1600" i="1" dirty="0">
                <a:latin typeface="+mj-lt"/>
              </a:rPr>
              <a:t>Предприниматели, фермеры</a:t>
            </a:r>
          </a:p>
          <a:p>
            <a:pPr marL="285750" indent="-285750">
              <a:buFontTx/>
              <a:buChar char="-"/>
            </a:pPr>
            <a:r>
              <a:rPr lang="ru-RU" sz="1600" i="1" dirty="0">
                <a:latin typeface="+mj-lt"/>
              </a:rPr>
              <a:t>СКЦ «Узор»</a:t>
            </a:r>
          </a:p>
          <a:p>
            <a:pPr marL="285750" indent="-285750">
              <a:buFontTx/>
              <a:buChar char="-"/>
            </a:pPr>
            <a:r>
              <a:rPr lang="ru-RU" sz="1600" i="1" dirty="0">
                <a:latin typeface="+mj-lt"/>
              </a:rPr>
              <a:t>НКО </a:t>
            </a:r>
          </a:p>
          <a:p>
            <a:pPr marL="285750" indent="-285750">
              <a:buFontTx/>
              <a:buChar char="-"/>
            </a:pPr>
            <a:r>
              <a:rPr lang="ru-RU" sz="1600" i="1" dirty="0">
                <a:latin typeface="+mj-lt"/>
              </a:rPr>
              <a:t>ТОС</a:t>
            </a:r>
          </a:p>
          <a:p>
            <a:endParaRPr lang="ru-RU" sz="1600" i="1" dirty="0">
              <a:latin typeface="+mj-lt"/>
            </a:endParaRPr>
          </a:p>
        </p:txBody>
      </p:sp>
      <p:pic>
        <p:nvPicPr>
          <p:cNvPr id="27" name="Рисунок 26" descr="Чертеж">
            <a:extLst>
              <a:ext uri="{FF2B5EF4-FFF2-40B4-BE49-F238E27FC236}">
                <a16:creationId xmlns:a16="http://schemas.microsoft.com/office/drawing/2014/main" id="{B4EFF0D3-839B-774A-8263-C959FD691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511552" y="2295865"/>
            <a:ext cx="562179" cy="40635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3741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4977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8587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Цель">
            <a:extLst>
              <a:ext uri="{FF2B5EF4-FFF2-40B4-BE49-F238E27FC236}">
                <a16:creationId xmlns:a16="http://schemas.microsoft.com/office/drawing/2014/main" id="{576347ED-D9AB-7148-ACD9-CEDBBA16E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4041" y="4417664"/>
            <a:ext cx="457200" cy="457200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4C89D4F5-4E21-9249-957F-547BB44572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557" t="32186" r="39919" b="29037"/>
          <a:stretch/>
        </p:blipFill>
        <p:spPr>
          <a:xfrm>
            <a:off x="11054596" y="312973"/>
            <a:ext cx="863600" cy="875129"/>
          </a:xfrm>
          <a:prstGeom prst="rect">
            <a:avLst/>
          </a:prstGeom>
          <a:effectLst/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2D36C83-0EBB-9E43-966B-ADB28C753EE0}"/>
              </a:ext>
            </a:extLst>
          </p:cNvPr>
          <p:cNvSpPr/>
          <p:nvPr/>
        </p:nvSpPr>
        <p:spPr>
          <a:xfrm>
            <a:off x="793768" y="1961125"/>
            <a:ext cx="65111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ru-RU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ПКР «</a:t>
            </a:r>
            <a:r>
              <a:rPr lang="ru-RU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Сайдыы</a:t>
            </a:r>
            <a:r>
              <a:rPr lang="ru-RU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-Эльгяй» через год:</a:t>
            </a:r>
            <a:endParaRPr lang="ru-RU" dirty="0"/>
          </a:p>
          <a:p>
            <a:pPr lvl="0"/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разработана программа еженедельных мероприятий (тренинги, </a:t>
            </a:r>
            <a:r>
              <a:rPr lang="ru-RU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акселарационные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программы, семинары с учетом ключевых аспектов региональной повестки;</a:t>
            </a:r>
            <a:endParaRPr lang="ru-RU" dirty="0"/>
          </a:p>
          <a:p>
            <a:pPr marL="285750" lvl="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установлена устойчивая связь между сообществами и органами власти;</a:t>
            </a:r>
          </a:p>
          <a:p>
            <a:pPr marL="285750" lvl="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увеличено число предпринимателей;</a:t>
            </a:r>
          </a:p>
          <a:p>
            <a:pPr marL="285750" lvl="0" indent="-285750" algn="just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создана возможность для образовательного и технологического обмена  опытом;</a:t>
            </a:r>
          </a:p>
          <a:p>
            <a:pPr lvl="0" algn="just"/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увеличено количество членов общественных организаций в 2 раза;</a:t>
            </a:r>
            <a:endParaRPr lang="ru-RU" dirty="0"/>
          </a:p>
          <a:p>
            <a:pPr lvl="0"/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увеличено количество общественных организаций ТОС и НКО до 5 единиц;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7242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C8786-9859-AE40-9F77-C222531A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A61D57-8164-4543-9BE5-263559F8F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97" t="208" r="3356" b="66875"/>
          <a:stretch/>
        </p:blipFill>
        <p:spPr>
          <a:xfrm>
            <a:off x="9991725" y="0"/>
            <a:ext cx="2200275" cy="2257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E9538D-C6DE-AA40-B383-39EA8618BE39}"/>
              </a:ext>
            </a:extLst>
          </p:cNvPr>
          <p:cNvSpPr txBox="1"/>
          <p:nvPr/>
        </p:nvSpPr>
        <p:spPr>
          <a:xfrm>
            <a:off x="657226" y="836325"/>
            <a:ext cx="2076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9ABDC6-7081-8C4A-97BD-EEC4762CA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3" t="25693" r="83850" b="56805"/>
          <a:stretch/>
        </p:blipFill>
        <p:spPr>
          <a:xfrm>
            <a:off x="427475" y="3148523"/>
            <a:ext cx="1255362" cy="120033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7FBD140-C534-FE46-993C-4A283BF96DA6}"/>
              </a:ext>
            </a:extLst>
          </p:cNvPr>
          <p:cNvSpPr/>
          <p:nvPr/>
        </p:nvSpPr>
        <p:spPr>
          <a:xfrm>
            <a:off x="1492926" y="5048578"/>
            <a:ext cx="468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+7 (914) 272-15-52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Гаврил Яковлев 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СП «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Эльгяйский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наслег»  </a:t>
            </a:r>
          </a:p>
          <a:p>
            <a:pPr algn="ctr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Лидер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E4FD7-3EA8-484B-8903-42E686622115}"/>
              </a:ext>
            </a:extLst>
          </p:cNvPr>
          <p:cNvSpPr txBox="1"/>
          <p:nvPr/>
        </p:nvSpPr>
        <p:spPr>
          <a:xfrm>
            <a:off x="6539467" y="5048577"/>
            <a:ext cx="4552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+7(914) 265-63-02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Татьяна Иванова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специалист по молодежной политике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директор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6E10F-B514-4E47-A392-EFD2CC7A6B90}"/>
              </a:ext>
            </a:extLst>
          </p:cNvPr>
          <p:cNvSpPr txBox="1"/>
          <p:nvPr/>
        </p:nvSpPr>
        <p:spPr>
          <a:xfrm>
            <a:off x="2734013" y="3668548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ganly@mail.ru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231C08-09B2-B741-8777-45F27150C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3" t="62451" r="83980" b="15857"/>
          <a:stretch/>
        </p:blipFill>
        <p:spPr>
          <a:xfrm>
            <a:off x="440257" y="4904910"/>
            <a:ext cx="1255362" cy="1487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CA2651-425C-E04A-875F-E9A99426B7F6}"/>
              </a:ext>
            </a:extLst>
          </p:cNvPr>
          <p:cNvSpPr txBox="1"/>
          <p:nvPr/>
        </p:nvSpPr>
        <p:spPr>
          <a:xfrm>
            <a:off x="7403602" y="3748688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tanyaiova95@mail.ru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165D1B5-D536-EC47-890F-64FDBF0C0E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103"/>
          <a:stretch/>
        </p:blipFill>
        <p:spPr>
          <a:xfrm>
            <a:off x="3226344" y="658451"/>
            <a:ext cx="5905764" cy="239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4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1524000" y="3088373"/>
            <a:ext cx="9144000" cy="1400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6000" b="1" dirty="0"/>
              <a:t>1. Описание проекта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F833C-72B1-7445-91CF-85316675B5FB}" type="slidenum">
              <a:rPr lang="ru-RU" smtClean="0"/>
              <a:t>1</a:t>
            </a:fld>
            <a:endParaRPr lang="ru-RU"/>
          </a:p>
        </p:txBody>
      </p:sp>
      <p:pic>
        <p:nvPicPr>
          <p:cNvPr id="9" name="Рисунок 8" descr="Документ">
            <a:extLst>
              <a:ext uri="{FF2B5EF4-FFF2-40B4-BE49-F238E27FC236}">
                <a16:creationId xmlns:a16="http://schemas.microsoft.com/office/drawing/2014/main" id="{47CC1A24-6118-5043-8720-567F395D5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6583" y="1906648"/>
            <a:ext cx="1181725" cy="1181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ABC59-0263-CB42-A52B-96E9911EABC4}"/>
              </a:ext>
            </a:extLst>
          </p:cNvPr>
          <p:cNvSpPr txBox="1"/>
          <p:nvPr/>
        </p:nvSpPr>
        <p:spPr>
          <a:xfrm>
            <a:off x="3056460" y="2375521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41DF5-492D-C84B-A466-B1572B63A8D1}"/>
              </a:ext>
            </a:extLst>
          </p:cNvPr>
          <p:cNvSpPr txBox="1"/>
          <p:nvPr/>
        </p:nvSpPr>
        <p:spPr>
          <a:xfrm>
            <a:off x="3968819" y="2375521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57586F2B-572E-4140-BCC1-DE3E1A95CFA0}"/>
              </a:ext>
            </a:extLst>
          </p:cNvPr>
          <p:cNvCxnSpPr>
            <a:cxnSpLocks/>
          </p:cNvCxnSpPr>
          <p:nvPr/>
        </p:nvCxnSpPr>
        <p:spPr>
          <a:xfrm>
            <a:off x="4004922" y="2438983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832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451753" y="480346"/>
            <a:ext cx="9144000" cy="70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мы создаем?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2</a:t>
            </a:fld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2109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3345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6955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1533278-2130-604F-9FE7-BA019F791B8B}"/>
              </a:ext>
            </a:extLst>
          </p:cNvPr>
          <p:cNvSpPr/>
          <p:nvPr/>
        </p:nvSpPr>
        <p:spPr>
          <a:xfrm>
            <a:off x="678089" y="1448383"/>
            <a:ext cx="100576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Пространство коллективной работы «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Сайдыы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Эльгяй» - это: 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место где собираются единомышленники, которые реализуют проекты.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катализатор для повышения уровня активности населения в развитии села.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механизм создания новых сообществ, обладающих проектным мышлением для  реализации современных проектов и улучшения качества жизни в сельской местности.</a:t>
            </a:r>
            <a:endParaRPr 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24A91F6B-422E-7345-AD02-49B4018CB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1120815" y="252908"/>
            <a:ext cx="863600" cy="8751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7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3</a:t>
            </a:fld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2109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3345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6955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24A91F6B-422E-7345-AD02-49B4018CB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1120815" y="252908"/>
            <a:ext cx="863600" cy="875129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487574-5EA0-FA49-87CA-DFDD35F1A354}"/>
              </a:ext>
            </a:extLst>
          </p:cNvPr>
          <p:cNvSpPr txBox="1"/>
          <p:nvPr/>
        </p:nvSpPr>
        <p:spPr>
          <a:xfrm>
            <a:off x="207585" y="451702"/>
            <a:ext cx="70076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Опрошено 80 жителя в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с.Эльгяй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Сунтарского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улуса, население 1718 чел.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73,91% хотят внести свой вклад в развитие села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64,80% считают, что участие жителей в развитии села обязательным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98,75% хотят, чтобы в селе появилось современное место для личного развития и коллективной работы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335982D3-5553-A64D-B678-A162C2B49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590802"/>
              </p:ext>
            </p:extLst>
          </p:nvPr>
        </p:nvGraphicFramePr>
        <p:xfrm>
          <a:off x="5772150" y="2829946"/>
          <a:ext cx="6146046" cy="3784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C63A584E-F6D8-8B46-B971-5437B1A54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506797"/>
              </p:ext>
            </p:extLst>
          </p:nvPr>
        </p:nvGraphicFramePr>
        <p:xfrm>
          <a:off x="207585" y="2403403"/>
          <a:ext cx="6650416" cy="4318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E946DD-AF01-A240-A094-5D271D0B152B}"/>
              </a:ext>
            </a:extLst>
          </p:cNvPr>
          <p:cNvSpPr txBox="1"/>
          <p:nvPr/>
        </p:nvSpPr>
        <p:spPr>
          <a:xfrm>
            <a:off x="7215188" y="1682809"/>
            <a:ext cx="4042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Хотите ли Вы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чтобы в нашем селе появилось современное место для личного развития и коллективной работы?</a:t>
            </a:r>
          </a:p>
        </p:txBody>
      </p:sp>
    </p:spTree>
    <p:extLst>
      <p:ext uri="{BB962C8B-B14F-4D97-AF65-F5344CB8AC3E}">
        <p14:creationId xmlns:p14="http://schemas.microsoft.com/office/powerpoint/2010/main" val="218254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4</a:t>
            </a:fld>
            <a:endParaRPr lang="ru-RU" dirty="0"/>
          </a:p>
        </p:txBody>
      </p:sp>
      <p:pic>
        <p:nvPicPr>
          <p:cNvPr id="10" name="Рисунок 9" descr="Цель">
            <a:extLst>
              <a:ext uri="{FF2B5EF4-FFF2-40B4-BE49-F238E27FC236}">
                <a16:creationId xmlns:a16="http://schemas.microsoft.com/office/drawing/2014/main" id="{576347ED-D9AB-7148-ACD9-CEDBBA16E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877" y="2434689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B4D1D6-01CE-2F4E-A734-83B675CC7AA1}"/>
              </a:ext>
            </a:extLst>
          </p:cNvPr>
          <p:cNvSpPr txBox="1"/>
          <p:nvPr/>
        </p:nvSpPr>
        <p:spPr>
          <a:xfrm>
            <a:off x="4857064" y="2478623"/>
            <a:ext cx="27222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Цель проекта</a:t>
            </a:r>
            <a:br>
              <a:rPr lang="ru-RU" dirty="0"/>
            </a:br>
            <a:r>
              <a:rPr lang="ru-RU" sz="1600" i="1" dirty="0">
                <a:latin typeface="+mj-lt"/>
              </a:rPr>
              <a:t>создание новой модели села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901AA-0B32-B64D-A03A-C67C20E0CDF1}"/>
              </a:ext>
            </a:extLst>
          </p:cNvPr>
          <p:cNvSpPr txBox="1"/>
          <p:nvPr/>
        </p:nvSpPr>
        <p:spPr>
          <a:xfrm>
            <a:off x="4857064" y="4182212"/>
            <a:ext cx="2933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Срок реализации</a:t>
            </a:r>
            <a:br>
              <a:rPr lang="ru-RU" dirty="0"/>
            </a:br>
            <a:r>
              <a:rPr lang="ru-RU" sz="1600" i="1" dirty="0">
                <a:latin typeface="+mj-lt"/>
              </a:rPr>
              <a:t>планируется открытие в 2021 – 2022 гг.</a:t>
            </a:r>
          </a:p>
        </p:txBody>
      </p:sp>
      <p:pic>
        <p:nvPicPr>
          <p:cNvPr id="15" name="Рисунок 14" descr="Месячный календарь">
            <a:extLst>
              <a:ext uri="{FF2B5EF4-FFF2-40B4-BE49-F238E27FC236}">
                <a16:creationId xmlns:a16="http://schemas.microsoft.com/office/drawing/2014/main" id="{8A448226-574B-6C4E-A5D3-428DAD57B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0877" y="4177206"/>
            <a:ext cx="457200" cy="457200"/>
          </a:xfrm>
          <a:prstGeom prst="rect">
            <a:avLst/>
          </a:prstGeom>
        </p:spPr>
      </p:pic>
      <p:pic>
        <p:nvPicPr>
          <p:cNvPr id="17" name="Рисунок 16" descr="Шахтерские инструменты">
            <a:extLst>
              <a:ext uri="{FF2B5EF4-FFF2-40B4-BE49-F238E27FC236}">
                <a16:creationId xmlns:a16="http://schemas.microsoft.com/office/drawing/2014/main" id="{91C1D80C-1DF0-3046-A6B7-3F49F8D2D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9566" y="4195934"/>
            <a:ext cx="457200" cy="457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168C47-5371-8D48-ADB7-1F0487356CAA}"/>
              </a:ext>
            </a:extLst>
          </p:cNvPr>
          <p:cNvSpPr txBox="1"/>
          <p:nvPr/>
        </p:nvSpPr>
        <p:spPr>
          <a:xfrm>
            <a:off x="8550555" y="4151596"/>
            <a:ext cx="28664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Направления (повестка)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i="1" dirty="0">
                <a:latin typeface="+mj-lt"/>
                <a:cs typeface="Times New Roman" panose="02020603050405020304" pitchFamily="18" charset="0"/>
              </a:rPr>
              <a:t>Социальные проекты,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i="1" dirty="0">
                <a:latin typeface="+mj-lt"/>
                <a:cs typeface="Times New Roman" panose="02020603050405020304" pitchFamily="18" charset="0"/>
              </a:rPr>
              <a:t>Туризм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i="1" dirty="0">
                <a:latin typeface="+mj-lt"/>
                <a:cs typeface="Times New Roman" panose="02020603050405020304" pitchFamily="18" charset="0"/>
              </a:rPr>
              <a:t>Бизнес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i="1" dirty="0">
                <a:latin typeface="+mj-lt"/>
                <a:cs typeface="Times New Roman" panose="02020603050405020304" pitchFamily="18" charset="0"/>
              </a:rPr>
              <a:t>Образование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i="1" dirty="0">
                <a:latin typeface="+mj-lt"/>
                <a:cs typeface="Times New Roman" panose="02020603050405020304" pitchFamily="18" charset="0"/>
              </a:rPr>
              <a:t>Комфортная среда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3A811F-5C50-704C-8E8D-A69C599FFEBF}"/>
              </a:ext>
            </a:extLst>
          </p:cNvPr>
          <p:cNvSpPr txBox="1"/>
          <p:nvPr/>
        </p:nvSpPr>
        <p:spPr>
          <a:xfrm>
            <a:off x="8475753" y="2478623"/>
            <a:ext cx="29626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Целевая аудитория</a:t>
            </a:r>
            <a:br>
              <a:rPr lang="ru-RU" dirty="0"/>
            </a:br>
            <a:r>
              <a:rPr lang="ru-RU" sz="1600" i="1" dirty="0">
                <a:latin typeface="+mj-lt"/>
              </a:rPr>
              <a:t>сельское население села Эльгяй</a:t>
            </a:r>
          </a:p>
        </p:txBody>
      </p:sp>
      <p:pic>
        <p:nvPicPr>
          <p:cNvPr id="27" name="Рисунок 26" descr="Чертеж">
            <a:extLst>
              <a:ext uri="{FF2B5EF4-FFF2-40B4-BE49-F238E27FC236}">
                <a16:creationId xmlns:a16="http://schemas.microsoft.com/office/drawing/2014/main" id="{B4EFF0D3-839B-774A-8263-C959FD691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9566" y="2434689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3741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4977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8587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AEE99DB-503B-CA47-A2EF-E45EC83AC8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557" t="32186" r="39919" b="29037"/>
          <a:stretch/>
        </p:blipFill>
        <p:spPr>
          <a:xfrm>
            <a:off x="10876647" y="352078"/>
            <a:ext cx="863600" cy="875129"/>
          </a:xfrm>
          <a:prstGeom prst="rect">
            <a:avLst/>
          </a:prstGeom>
          <a:effectLst/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168AF3D-447F-A844-9211-3B625A22AAA6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7" t="15284" r="16770" b="22891"/>
          <a:stretch/>
        </p:blipFill>
        <p:spPr bwMode="auto">
          <a:xfrm>
            <a:off x="331242" y="1024204"/>
            <a:ext cx="3861193" cy="3171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EEF4B20-A908-4C47-AD31-988BA34371FB}"/>
              </a:ext>
            </a:extLst>
          </p:cNvPr>
          <p:cNvSpPr/>
          <p:nvPr/>
        </p:nvSpPr>
        <p:spPr>
          <a:xfrm>
            <a:off x="-2883" y="4520927"/>
            <a:ext cx="4305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Сунтарский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улус, с. Эльгяй ул. Зверева 1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Эльгяйская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сельская библиотека им. И.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Нуолура</a:t>
            </a: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451753" y="397034"/>
            <a:ext cx="3963085" cy="70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 1 этажа площадь 127,5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кв.м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5</a:t>
            </a:fld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3741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4977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8587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AEE99DB-503B-CA47-A2EF-E45EC83AC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0876647" y="352078"/>
            <a:ext cx="863600" cy="875129"/>
          </a:xfrm>
          <a:prstGeom prst="rect">
            <a:avLst/>
          </a:prstGeom>
          <a:effectLst/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559C5107-8AF4-7945-AD0E-5F80EE1D7F9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1480" r="3600" b="5728"/>
          <a:stretch/>
        </p:blipFill>
        <p:spPr>
          <a:xfrm>
            <a:off x="155127" y="1271270"/>
            <a:ext cx="3891828" cy="512914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ADB86FB-E705-1A49-AED5-7744AEB36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808" y="552795"/>
            <a:ext cx="4521198" cy="254317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5CEF846-2A90-3941-83D2-22BE0F57D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808" y="3733088"/>
            <a:ext cx="4763260" cy="267933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51BA849C-2BAD-464C-A873-BBA71B43D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10" y="2213088"/>
            <a:ext cx="4305590" cy="24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6</a:t>
            </a:fld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3741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4977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8587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AEE99DB-503B-CA47-A2EF-E45EC83AC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0876647" y="352078"/>
            <a:ext cx="863600" cy="875129"/>
          </a:xfrm>
          <a:prstGeom prst="rect">
            <a:avLst/>
          </a:prstGeom>
          <a:effectLst/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5CEF846-2A90-3941-83D2-22BE0F57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834" y="597965"/>
            <a:ext cx="4868331" cy="273843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E020CB-F6EC-6C44-A20F-12DE695FF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281" y="3689403"/>
            <a:ext cx="4868330" cy="2738436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EBE6415-3FDD-A545-B796-D05E33D2044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17300" r="18914" b="24096"/>
          <a:stretch/>
        </p:blipFill>
        <p:spPr>
          <a:xfrm>
            <a:off x="59253" y="1227206"/>
            <a:ext cx="3384035" cy="478400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F878CA5-EE9A-9946-95A9-BB7554590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47" t="-1360" r="9101" b="1360"/>
          <a:stretch/>
        </p:blipFill>
        <p:spPr>
          <a:xfrm>
            <a:off x="7622887" y="2147676"/>
            <a:ext cx="4449299" cy="318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8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451753" y="397034"/>
            <a:ext cx="9144000" cy="70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этаж  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28962E51-7C68-DE4D-9451-02767E89B7D4}"/>
              </a:ext>
            </a:extLst>
          </p:cNvPr>
          <p:cNvSpPr txBox="1">
            <a:spLocks/>
          </p:cNvSpPr>
          <p:nvPr/>
        </p:nvSpPr>
        <p:spPr>
          <a:xfrm>
            <a:off x="451753" y="6424430"/>
            <a:ext cx="1755228" cy="2289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100" dirty="0">
                <a:latin typeface="+mj-lt"/>
              </a:rPr>
              <a:t>Примечания (если есть)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7</a:t>
            </a:fld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37413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49772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85875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5AEE99DB-503B-CA47-A2EF-E45EC83AC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0876647" y="352078"/>
            <a:ext cx="863600" cy="875129"/>
          </a:xfrm>
          <a:prstGeom prst="rect">
            <a:avLst/>
          </a:prstGeom>
          <a:effectLst/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FD2296-4200-0F47-8182-2A1C0B376B3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9" y="2133544"/>
            <a:ext cx="4834623" cy="351389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7DE0D1-99D6-D144-B4A6-B94AC58BBD0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46" y="2133544"/>
            <a:ext cx="4934853" cy="351389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6F5F2B-46E9-FE49-B285-43C5AD638BA1}"/>
              </a:ext>
            </a:extLst>
          </p:cNvPr>
          <p:cNvSpPr/>
          <p:nvPr/>
        </p:nvSpPr>
        <p:spPr>
          <a:xfrm>
            <a:off x="451752" y="1106826"/>
            <a:ext cx="11466443" cy="77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ru-RU" dirty="0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Летняя мансарда с панорамными окнами с площадью 123,70 </a:t>
            </a:r>
            <a:r>
              <a:rPr lang="ru-RU" dirty="0" err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кв.м</a:t>
            </a:r>
            <a:r>
              <a:rPr lang="ru-RU" dirty="0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для размещения столов, стульев, </a:t>
            </a:r>
            <a:r>
              <a:rPr lang="ru-RU" dirty="0" err="1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флипчартов</a:t>
            </a:r>
            <a:r>
              <a:rPr lang="ru-RU" dirty="0">
                <a:solidFill>
                  <a:srgbClr val="3A3A3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и канцелярских принадлежностей.</a:t>
            </a:r>
          </a:p>
        </p:txBody>
      </p:sp>
    </p:spTree>
    <p:extLst>
      <p:ext uri="{BB962C8B-B14F-4D97-AF65-F5344CB8AC3E}">
        <p14:creationId xmlns:p14="http://schemas.microsoft.com/office/powerpoint/2010/main" val="2329333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A9C1C17-7323-3F41-BF1C-D5B352C574A8}"/>
              </a:ext>
            </a:extLst>
          </p:cNvPr>
          <p:cNvSpPr txBox="1">
            <a:spLocks/>
          </p:cNvSpPr>
          <p:nvPr/>
        </p:nvSpPr>
        <p:spPr>
          <a:xfrm>
            <a:off x="451753" y="480346"/>
            <a:ext cx="9144000" cy="707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4400" dirty="0"/>
              <a:t>Команда проекта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144C8CE-1367-3D4D-A942-9E90CE57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307597" cy="365125"/>
          </a:xfrm>
        </p:spPr>
        <p:txBody>
          <a:bodyPr/>
          <a:lstStyle/>
          <a:p>
            <a:fld id="{6EEF833C-72B1-7445-91CF-85316675B5FB}" type="slidenum">
              <a:rPr lang="ru-RU" smtClean="0"/>
              <a:t>8</a:t>
            </a:fld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161983-7DE2-EA43-B64A-0DB74C073C1D}"/>
              </a:ext>
            </a:extLst>
          </p:cNvPr>
          <p:cNvSpPr txBox="1"/>
          <p:nvPr/>
        </p:nvSpPr>
        <p:spPr>
          <a:xfrm>
            <a:off x="9521090" y="6400413"/>
            <a:ext cx="98456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/>
              <a:t>1. Описание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E374B-BEC1-7744-A633-A3DCD9E7026C}"/>
              </a:ext>
            </a:extLst>
          </p:cNvPr>
          <p:cNvSpPr txBox="1"/>
          <p:nvPr/>
        </p:nvSpPr>
        <p:spPr>
          <a:xfrm>
            <a:off x="10433449" y="6400413"/>
            <a:ext cx="1266116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2. Карта проекта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04820CE-6ABA-DA49-8A22-937235CC6C54}"/>
              </a:ext>
            </a:extLst>
          </p:cNvPr>
          <p:cNvCxnSpPr>
            <a:cxnSpLocks/>
          </p:cNvCxnSpPr>
          <p:nvPr/>
        </p:nvCxnSpPr>
        <p:spPr>
          <a:xfrm>
            <a:off x="10469552" y="6463875"/>
            <a:ext cx="0" cy="15007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9923A24-9D6C-B84E-8F72-3A7C0F0FB2F0}"/>
              </a:ext>
            </a:extLst>
          </p:cNvPr>
          <p:cNvSpPr txBox="1"/>
          <p:nvPr/>
        </p:nvSpPr>
        <p:spPr>
          <a:xfrm>
            <a:off x="367708" y="4728961"/>
            <a:ext cx="35601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Гаврил Яковлев  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глава СП «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Эльгяйский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наслег»  </a:t>
            </a:r>
          </a:p>
          <a:p>
            <a:pPr algn="ctr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Лидер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923FBF-1E1A-1043-B75D-3A5889E0FD3A}"/>
              </a:ext>
            </a:extLst>
          </p:cNvPr>
          <p:cNvSpPr txBox="1"/>
          <p:nvPr/>
        </p:nvSpPr>
        <p:spPr>
          <a:xfrm>
            <a:off x="8353898" y="4728961"/>
            <a:ext cx="33075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Агафия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Потапова 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ведущий библиотекарь </a:t>
            </a:r>
          </a:p>
          <a:p>
            <a:pPr algn="ctr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8E93FD-BA64-824B-9184-6A13DB1BD20D}"/>
              </a:ext>
            </a:extLst>
          </p:cNvPr>
          <p:cNvSpPr txBox="1"/>
          <p:nvPr/>
        </p:nvSpPr>
        <p:spPr>
          <a:xfrm>
            <a:off x="4259962" y="4728961"/>
            <a:ext cx="3761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Татьяна Иванова</a:t>
            </a:r>
            <a:b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специалист по молодежной политике</a:t>
            </a:r>
          </a:p>
          <a:p>
            <a:pPr algn="ctr"/>
            <a:endParaRPr lang="ru-RU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Программный директор</a:t>
            </a:r>
          </a:p>
        </p:txBody>
      </p:sp>
      <p:pic>
        <p:nvPicPr>
          <p:cNvPr id="34" name="Рисунок 33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22F384E-7186-BD4F-9F26-5CFFED820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7" t="32186" r="39919" b="29037"/>
          <a:stretch/>
        </p:blipFill>
        <p:spPr>
          <a:xfrm>
            <a:off x="11054596" y="312973"/>
            <a:ext cx="863600" cy="875129"/>
          </a:xfrm>
          <a:prstGeom prst="rect">
            <a:avLst/>
          </a:prstGeom>
          <a:effectLst/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D216B19-8350-084F-8005-D47D463F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46" y="1554271"/>
            <a:ext cx="2533655" cy="289303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BE80FB2-37F6-B54E-9688-7E094081BA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t="6931" r="17031" b="34901"/>
          <a:stretch/>
        </p:blipFill>
        <p:spPr>
          <a:xfrm>
            <a:off x="4829172" y="1512835"/>
            <a:ext cx="2533656" cy="289139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612167-D734-AA47-91A8-C5C52A4D0D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55" t="86" b="19405"/>
          <a:stretch/>
        </p:blipFill>
        <p:spPr>
          <a:xfrm>
            <a:off x="8745793" y="1512835"/>
            <a:ext cx="2398461" cy="28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31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ный фон">
  <a:themeElements>
    <a:clrScheme name="Пользовательские 12">
      <a:dk1>
        <a:srgbClr val="242834"/>
      </a:dk1>
      <a:lt1>
        <a:srgbClr val="FFFFFF"/>
      </a:lt1>
      <a:dk2>
        <a:srgbClr val="D1D1D1"/>
      </a:dk2>
      <a:lt2>
        <a:srgbClr val="111111"/>
      </a:lt2>
      <a:accent1>
        <a:srgbClr val="2848DF"/>
      </a:accent1>
      <a:accent2>
        <a:srgbClr val="D61B76"/>
      </a:accent2>
      <a:accent3>
        <a:srgbClr val="EF9718"/>
      </a:accent3>
      <a:accent4>
        <a:srgbClr val="C328DF"/>
      </a:accent4>
      <a:accent5>
        <a:srgbClr val="11E9BA"/>
      </a:accent5>
      <a:accent6>
        <a:srgbClr val="1ECAE4"/>
      </a:accent6>
      <a:hlink>
        <a:srgbClr val="C2DFFD"/>
      </a:hlink>
      <a:folHlink>
        <a:srgbClr val="954F72"/>
      </a:folHlink>
    </a:clrScheme>
    <a:fontScheme name="Test">
      <a:majorFont>
        <a:latin typeface="Gotham Pro Bold"/>
        <a:ea typeface=""/>
        <a:cs typeface=""/>
      </a:majorFont>
      <a:minorFont>
        <a:latin typeface="Gotham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!!!_ХОРОШИЙ_Presium Education">
  <a:themeElements>
    <a:clrScheme name="Другая 69">
      <a:dk1>
        <a:srgbClr val="242834"/>
      </a:dk1>
      <a:lt1>
        <a:sysClr val="window" lastClr="FFFFFF"/>
      </a:lt1>
      <a:dk2>
        <a:srgbClr val="2F3543"/>
      </a:dk2>
      <a:lt2>
        <a:srgbClr val="7B818D"/>
      </a:lt2>
      <a:accent1>
        <a:srgbClr val="2A48E0"/>
      </a:accent1>
      <a:accent2>
        <a:srgbClr val="289BD7"/>
      </a:accent2>
      <a:accent3>
        <a:srgbClr val="6432C8"/>
      </a:accent3>
      <a:accent4>
        <a:srgbClr val="C32AE0"/>
      </a:accent4>
      <a:accent5>
        <a:srgbClr val="D72364"/>
      </a:accent5>
      <a:accent6>
        <a:srgbClr val="FAC323"/>
      </a:accent6>
      <a:hlink>
        <a:srgbClr val="0563C1"/>
      </a:hlink>
      <a:folHlink>
        <a:srgbClr val="954F72"/>
      </a:folHlink>
    </a:clrScheme>
    <a:fontScheme name="Другая 16">
      <a:majorFont>
        <a:latin typeface="Gotham Pro Medium"/>
        <a:ea typeface=""/>
        <a:cs typeface=""/>
      </a:majorFont>
      <a:minorFont>
        <a:latin typeface="Gotham Pro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6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7361</TotalTime>
  <Words>918</Words>
  <Application>Microsoft Macintosh PowerPoint</Application>
  <PresentationFormat>Широкоэкранный</PresentationFormat>
  <Paragraphs>218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Circe Light</vt:lpstr>
      <vt:lpstr>Gotham Pro Bold</vt:lpstr>
      <vt:lpstr>Gotham Pro Light</vt:lpstr>
      <vt:lpstr>Gotham Pro Medium</vt:lpstr>
      <vt:lpstr>Gotham Pro Narrow Medium</vt:lpstr>
      <vt:lpstr>Gotham Pro Regular</vt:lpstr>
      <vt:lpstr>Times New Roman</vt:lpstr>
      <vt:lpstr>Тема Office</vt:lpstr>
      <vt:lpstr>Темный фон</vt:lpstr>
      <vt:lpstr>!!!_ХОРОШИЙ_Presium Education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Часть 1</dc:title>
  <dc:creator>Microsoft Office User</dc:creator>
  <cp:lastModifiedBy>Microsoft Office User</cp:lastModifiedBy>
  <cp:revision>100</cp:revision>
  <dcterms:created xsi:type="dcterms:W3CDTF">2020-06-07T16:00:04Z</dcterms:created>
  <dcterms:modified xsi:type="dcterms:W3CDTF">2022-05-19T00:46:07Z</dcterms:modified>
</cp:coreProperties>
</file>